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1" r:id="rId4"/>
    <p:sldId id="312" r:id="rId5"/>
    <p:sldId id="313" r:id="rId6"/>
    <p:sldId id="314" r:id="rId7"/>
    <p:sldId id="315" r:id="rId8"/>
    <p:sldId id="316" r:id="rId9"/>
    <p:sldId id="317" r:id="rId10"/>
    <p:sldId id="323" r:id="rId11"/>
    <p:sldId id="348" r:id="rId12"/>
    <p:sldId id="349" r:id="rId13"/>
    <p:sldId id="350" r:id="rId14"/>
    <p:sldId id="351" r:id="rId15"/>
    <p:sldId id="366" r:id="rId16"/>
    <p:sldId id="367" r:id="rId17"/>
    <p:sldId id="352" r:id="rId18"/>
    <p:sldId id="353" r:id="rId19"/>
    <p:sldId id="354" r:id="rId20"/>
    <p:sldId id="355" r:id="rId21"/>
    <p:sldId id="356" r:id="rId22"/>
    <p:sldId id="357" r:id="rId23"/>
    <p:sldId id="358" r:id="rId24"/>
    <p:sldId id="359" r:id="rId25"/>
    <p:sldId id="360" r:id="rId26"/>
    <p:sldId id="361" r:id="rId27"/>
    <p:sldId id="362" r:id="rId28"/>
    <p:sldId id="363" r:id="rId29"/>
    <p:sldId id="364" r:id="rId30"/>
    <p:sldId id="365"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22"/>
    <p:restoredTop sz="91429"/>
  </p:normalViewPr>
  <p:slideViewPr>
    <p:cSldViewPr snapToGrid="0">
      <p:cViewPr varScale="1">
        <p:scale>
          <a:sx n="41" d="100"/>
          <a:sy n="41" d="100"/>
        </p:scale>
        <p:origin x="8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660D3-16DF-25F0-6B41-77BC7BFFFEE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B2FCE6D-3BE4-E46E-B69A-49167239F1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CECB19-FEFE-FE9B-D14E-648EABC51955}"/>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5" name="Footer Placeholder 4">
            <a:extLst>
              <a:ext uri="{FF2B5EF4-FFF2-40B4-BE49-F238E27FC236}">
                <a16:creationId xmlns:a16="http://schemas.microsoft.com/office/drawing/2014/main" id="{30787723-7415-5BA5-9097-6BD34827D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BECC0B-42A1-3EC5-48E9-73F0E520B14F}"/>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1753861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5FC24-2F20-169E-948D-9F0650A7E0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72F1EF6-DAD5-04F3-8B8C-771055B2CC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A9E228-D64D-EB8B-58EC-0FD5319100B3}"/>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5" name="Footer Placeholder 4">
            <a:extLst>
              <a:ext uri="{FF2B5EF4-FFF2-40B4-BE49-F238E27FC236}">
                <a16:creationId xmlns:a16="http://schemas.microsoft.com/office/drawing/2014/main" id="{74A43F68-DA0E-D6DA-6C84-95D798C513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36B6EE-3E6C-DA0B-F9C1-89F53E4512C8}"/>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464364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B35F373-DB01-D094-9A4A-6894B9626E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B769B9-D597-20B2-43C0-7ED121F6CC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466A23-5226-A561-B180-FBCED4D6FB8B}"/>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5" name="Footer Placeholder 4">
            <a:extLst>
              <a:ext uri="{FF2B5EF4-FFF2-40B4-BE49-F238E27FC236}">
                <a16:creationId xmlns:a16="http://schemas.microsoft.com/office/drawing/2014/main" id="{5B4C959C-3D72-5A42-0859-9B5A546074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A87D25-7DEF-E39D-F3B4-8F0ABABDE857}"/>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1312014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E191-309C-023D-34CC-2C9B3F3713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090675-491E-021D-9D88-BD9B15849A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15DC3C-C338-222C-76DC-FDD752BE1512}"/>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5" name="Footer Placeholder 4">
            <a:extLst>
              <a:ext uri="{FF2B5EF4-FFF2-40B4-BE49-F238E27FC236}">
                <a16:creationId xmlns:a16="http://schemas.microsoft.com/office/drawing/2014/main" id="{AACBD63D-F056-6623-CDEE-D599C33F93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075A0E-AEF2-E999-5419-BB2969838C3F}"/>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522309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84210-500E-B7CE-E777-832114B3AC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A6429-65BA-72B8-CA5F-08A86704A0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8AA79D-5592-58AC-9840-60257781FB71}"/>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5" name="Footer Placeholder 4">
            <a:extLst>
              <a:ext uri="{FF2B5EF4-FFF2-40B4-BE49-F238E27FC236}">
                <a16:creationId xmlns:a16="http://schemas.microsoft.com/office/drawing/2014/main" id="{717F34A6-EC13-1A69-4CA1-3937148E5A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A75F62-38BF-09A1-0098-D81E3605611D}"/>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811928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0B739-8CFE-EE9E-894F-2875409F23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8389FC-B5F8-5778-FA32-6175682447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A24A56-F49D-73FE-7937-B991E07A8C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9E0D33-9713-7B8F-76C7-2A74C43D156C}"/>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6" name="Footer Placeholder 5">
            <a:extLst>
              <a:ext uri="{FF2B5EF4-FFF2-40B4-BE49-F238E27FC236}">
                <a16:creationId xmlns:a16="http://schemas.microsoft.com/office/drawing/2014/main" id="{4D1C5448-9F34-D9DA-F699-D0078903EC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D5F752-B065-2323-F287-31088A912C52}"/>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2655068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9C70F-B751-5B9B-D95E-3D7FD9CA59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98FA0D-2A5A-346D-ECC3-1C38E778FF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8E41CE-6EEC-B6BA-4064-0C7121D0AEB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EF1F5A-F6DA-00CC-F644-9F49A0AE28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880D03-B4E6-43E3-E962-1E30BE29F6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78D475-DBF5-A463-FB48-411E45AB41FC}"/>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8" name="Footer Placeholder 7">
            <a:extLst>
              <a:ext uri="{FF2B5EF4-FFF2-40B4-BE49-F238E27FC236}">
                <a16:creationId xmlns:a16="http://schemas.microsoft.com/office/drawing/2014/main" id="{928F0A37-E834-0006-5226-92299D28860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E76A275-911A-27BB-3B29-C50424FB51B2}"/>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413287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4DA35-A9A1-5740-D181-212CF10409B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4A5DF6-E9E7-A952-5924-CD047045673B}"/>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4" name="Footer Placeholder 3">
            <a:extLst>
              <a:ext uri="{FF2B5EF4-FFF2-40B4-BE49-F238E27FC236}">
                <a16:creationId xmlns:a16="http://schemas.microsoft.com/office/drawing/2014/main" id="{2C406458-2AB4-700E-3ACF-8F7BED217F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852592-1C00-C16F-DEB9-16FDE205505D}"/>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861542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7BD76-76FB-0BB4-3E78-5872FB853816}"/>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3" name="Footer Placeholder 2">
            <a:extLst>
              <a:ext uri="{FF2B5EF4-FFF2-40B4-BE49-F238E27FC236}">
                <a16:creationId xmlns:a16="http://schemas.microsoft.com/office/drawing/2014/main" id="{AC2919CD-D61D-AA8F-0053-B6851B624F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C18C0EB-81F2-8EFB-8ACE-3E187C016385}"/>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240676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4A3AB-23B4-D143-9436-A7402BCC8C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F592D5-20FD-582C-F9E8-2757E86D3A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E4271D-1D2F-074C-3794-6438C8AE71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12FD7C-B3E5-E8CD-6172-CAA4D86FD1E6}"/>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6" name="Footer Placeholder 5">
            <a:extLst>
              <a:ext uri="{FF2B5EF4-FFF2-40B4-BE49-F238E27FC236}">
                <a16:creationId xmlns:a16="http://schemas.microsoft.com/office/drawing/2014/main" id="{A4DF5308-1D38-1249-D563-CDCDF30270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B9DE0B-A601-FB5C-E284-C5A979F275A1}"/>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1539403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272FB-345B-DF7E-003B-0D9DF92868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7C02CC0-1542-D899-9003-0B6AF2EF86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F4E22F-4692-3FE9-35D2-D90C98A518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2E9B18-1F29-7BE9-6360-65AB288F0222}"/>
              </a:ext>
            </a:extLst>
          </p:cNvPr>
          <p:cNvSpPr>
            <a:spLocks noGrp="1"/>
          </p:cNvSpPr>
          <p:nvPr>
            <p:ph type="dt" sz="half" idx="10"/>
          </p:nvPr>
        </p:nvSpPr>
        <p:spPr/>
        <p:txBody>
          <a:bodyPr/>
          <a:lstStyle/>
          <a:p>
            <a:fld id="{40626778-6A10-AF43-94E8-3A29E378DCF7}" type="datetimeFigureOut">
              <a:rPr lang="en-US" smtClean="0"/>
              <a:t>8/7/25</a:t>
            </a:fld>
            <a:endParaRPr lang="en-US"/>
          </a:p>
        </p:txBody>
      </p:sp>
      <p:sp>
        <p:nvSpPr>
          <p:cNvPr id="6" name="Footer Placeholder 5">
            <a:extLst>
              <a:ext uri="{FF2B5EF4-FFF2-40B4-BE49-F238E27FC236}">
                <a16:creationId xmlns:a16="http://schemas.microsoft.com/office/drawing/2014/main" id="{9A70AEE6-DC46-B068-4F32-72DEA4517C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EDE839-7DC6-11CB-7508-C7BDE9DD06B8}"/>
              </a:ext>
            </a:extLst>
          </p:cNvPr>
          <p:cNvSpPr>
            <a:spLocks noGrp="1"/>
          </p:cNvSpPr>
          <p:nvPr>
            <p:ph type="sldNum" sz="quarter" idx="12"/>
          </p:nvPr>
        </p:nvSpPr>
        <p:spPr/>
        <p:txBody>
          <a:bodyPr/>
          <a:lstStyle/>
          <a:p>
            <a:fld id="{3BD9CB51-5A42-FE4B-8630-69AEAB096CFE}" type="slidenum">
              <a:rPr lang="en-US" smtClean="0"/>
              <a:t>‹#›</a:t>
            </a:fld>
            <a:endParaRPr lang="en-US"/>
          </a:p>
        </p:txBody>
      </p:sp>
    </p:spTree>
    <p:extLst>
      <p:ext uri="{BB962C8B-B14F-4D97-AF65-F5344CB8AC3E}">
        <p14:creationId xmlns:p14="http://schemas.microsoft.com/office/powerpoint/2010/main" val="3828674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1B5035-779F-CF53-2EC6-AE6C6EADA6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98FC81-5AD9-00C9-FFFE-F8617D7386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6F0299-9C7B-7E6F-4929-4E455D312E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0626778-6A10-AF43-94E8-3A29E378DCF7}" type="datetimeFigureOut">
              <a:rPr lang="en-US" smtClean="0"/>
              <a:t>8/7/25</a:t>
            </a:fld>
            <a:endParaRPr lang="en-US"/>
          </a:p>
        </p:txBody>
      </p:sp>
      <p:sp>
        <p:nvSpPr>
          <p:cNvPr id="5" name="Footer Placeholder 4">
            <a:extLst>
              <a:ext uri="{FF2B5EF4-FFF2-40B4-BE49-F238E27FC236}">
                <a16:creationId xmlns:a16="http://schemas.microsoft.com/office/drawing/2014/main" id="{7792EA61-B80F-8B86-34F1-06B44CF5F6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8EC3DA5-D4FE-EFAD-5936-657B576FD0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BD9CB51-5A42-FE4B-8630-69AEAB096CFE}" type="slidenum">
              <a:rPr lang="en-US" smtClean="0"/>
              <a:t>‹#›</a:t>
            </a:fld>
            <a:endParaRPr lang="en-US"/>
          </a:p>
        </p:txBody>
      </p:sp>
    </p:spTree>
    <p:extLst>
      <p:ext uri="{BB962C8B-B14F-4D97-AF65-F5344CB8AC3E}">
        <p14:creationId xmlns:p14="http://schemas.microsoft.com/office/powerpoint/2010/main" val="3027774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0771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9265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68279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48227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45020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8940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54000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54530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38697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3348184"/>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06100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81153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81260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48223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7638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7438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98961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364121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44989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59396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0 </a:t>
            </a:r>
          </a:p>
        </p:txBody>
      </p:sp>
      <p:pic>
        <p:nvPicPr>
          <p:cNvPr id="12" name="Audio 11">
            <a:extLst>
              <a:ext uri="{FF2B5EF4-FFF2-40B4-BE49-F238E27FC236}">
                <a16:creationId xmlns:a16="http://schemas.microsoft.com/office/drawing/2014/main" id="{7F92FA2A-E153-508D-EA2F-683C9D198C25}"/>
              </a:ext>
            </a:extLst>
          </p:cNvPr>
          <p:cNvPicPr>
            <a:picLocks noChangeAspect="1"/>
          </p:cNvPicPr>
          <p:nvPr>
            <a:audioFile r:link="rId1"/>
            <p:extLst>
              <p:ext uri="{DAA4B4D4-6D71-4841-9C94-3DE7FCFB9230}">
                <p14:media xmlns:p14="http://schemas.microsoft.com/office/powerpoint/2010/main" r:embed="rId2">
                  <p14:trim st="499.7027" end="480.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498191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7" name="Audio 16">
            <a:extLst>
              <a:ext uri="{FF2B5EF4-FFF2-40B4-BE49-F238E27FC236}">
                <a16:creationId xmlns:a16="http://schemas.microsoft.com/office/drawing/2014/main" id="{365DC132-A3A7-C731-0842-85055C77C2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9</vt:lpstr>
      <vt:lpstr>PowerPoint Presentation</vt:lpstr>
      <vt:lpstr>0 + 0 0 </vt:lpstr>
      <vt:lpstr>0 + 0  </vt:lpstr>
      <vt:lpstr>3 + 2 5 </vt:lpstr>
      <vt:lpstr>3 + 2  </vt:lpstr>
      <vt:lpstr>5 + 1 6 </vt:lpstr>
      <vt:lpstr>5 + 1  </vt:lpstr>
      <vt:lpstr>0 + 6 6 </vt:lpstr>
      <vt:lpstr>0 + 6  </vt:lpstr>
      <vt:lpstr>3 + 2  </vt:lpstr>
      <vt:lpstr>0 + 6  </vt:lpstr>
      <vt:lpstr>5 + 1  </vt:lpstr>
      <vt:lpstr>0 + 0  </vt:lpstr>
      <vt:lpstr>5 + 1  </vt:lpstr>
      <vt:lpstr>0 + 0  </vt:lpstr>
      <vt:lpstr>0 + 6  </vt:lpstr>
      <vt:lpstr>3 + 2  </vt:lpstr>
      <vt:lpstr>0 + 6  </vt:lpstr>
      <vt:lpstr>5 + 1  </vt:lpstr>
      <vt:lpstr>3 + 2  </vt:lpstr>
      <vt:lpstr>0 + 0  </vt:lpstr>
      <vt:lpstr>3 + 2  </vt:lpstr>
      <vt:lpstr>0 + 0  </vt:lpstr>
      <vt:lpstr>5 + 1  </vt:lpstr>
      <vt:lpstr>0 + 6  </vt:lpstr>
      <vt:lpstr>0 + 0  </vt:lpstr>
      <vt:lpstr>3 + 2  </vt:lpstr>
      <vt:lpstr>0 + 6  </vt:lpstr>
      <vt:lpstr>5 + 1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2025-08-07T17:16:27Z</dcterms:created>
  <dcterms:modified xsi:type="dcterms:W3CDTF">2025-08-07T17:23:44Z</dcterms:modified>
</cp:coreProperties>
</file>