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31" r:id="rId2"/>
    <p:sldId id="329" r:id="rId3"/>
    <p:sldId id="308" r:id="rId4"/>
    <p:sldId id="260" r:id="rId5"/>
    <p:sldId id="309" r:id="rId6"/>
    <p:sldId id="310" r:id="rId7"/>
    <p:sldId id="311" r:id="rId8"/>
    <p:sldId id="312" r:id="rId9"/>
    <p:sldId id="313" r:id="rId10"/>
    <p:sldId id="314" r:id="rId11"/>
    <p:sldId id="348" r:id="rId12"/>
    <p:sldId id="349" r:id="rId13"/>
    <p:sldId id="350" r:id="rId14"/>
    <p:sldId id="351" r:id="rId15"/>
    <p:sldId id="352" r:id="rId16"/>
    <p:sldId id="353" r:id="rId17"/>
    <p:sldId id="354" r:id="rId18"/>
    <p:sldId id="355" r:id="rId19"/>
    <p:sldId id="356" r:id="rId20"/>
    <p:sldId id="357" r:id="rId21"/>
    <p:sldId id="358" r:id="rId22"/>
    <p:sldId id="359" r:id="rId23"/>
    <p:sldId id="360" r:id="rId24"/>
    <p:sldId id="361" r:id="rId25"/>
    <p:sldId id="362" r:id="rId26"/>
    <p:sldId id="363" r:id="rId27"/>
    <p:sldId id="364" r:id="rId28"/>
    <p:sldId id="365" r:id="rId29"/>
    <p:sldId id="366" r:id="rId30"/>
    <p:sldId id="367" r:id="rId31"/>
    <p:sldId id="347"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704"/>
  </p:normalViewPr>
  <p:slideViewPr>
    <p:cSldViewPr snapToGrid="0">
      <p:cViewPr varScale="1">
        <p:scale>
          <a:sx n="100" d="100"/>
          <a:sy n="100" d="100"/>
        </p:scale>
        <p:origin x="808"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C75E93-721E-81F1-5C85-3ACB0CFD8EE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085F326-721D-3EE7-8573-DBE03D1218A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86AEC89-5C0C-4A4E-60B4-4DBE76336346}"/>
              </a:ext>
            </a:extLst>
          </p:cNvPr>
          <p:cNvSpPr>
            <a:spLocks noGrp="1"/>
          </p:cNvSpPr>
          <p:nvPr>
            <p:ph type="dt" sz="half" idx="10"/>
          </p:nvPr>
        </p:nvSpPr>
        <p:spPr/>
        <p:txBody>
          <a:bodyPr/>
          <a:lstStyle/>
          <a:p>
            <a:fld id="{D71D9D8A-C273-3F43-99FB-5CEAA23BD158}" type="datetimeFigureOut">
              <a:rPr lang="en-US" smtClean="0"/>
              <a:t>8/7/25</a:t>
            </a:fld>
            <a:endParaRPr lang="en-US"/>
          </a:p>
        </p:txBody>
      </p:sp>
      <p:sp>
        <p:nvSpPr>
          <p:cNvPr id="5" name="Footer Placeholder 4">
            <a:extLst>
              <a:ext uri="{FF2B5EF4-FFF2-40B4-BE49-F238E27FC236}">
                <a16:creationId xmlns:a16="http://schemas.microsoft.com/office/drawing/2014/main" id="{B3670F3F-3458-E5E0-69BB-41D1E698E69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821BBB-E3CD-D665-4A3C-755A1FC57211}"/>
              </a:ext>
            </a:extLst>
          </p:cNvPr>
          <p:cNvSpPr>
            <a:spLocks noGrp="1"/>
          </p:cNvSpPr>
          <p:nvPr>
            <p:ph type="sldNum" sz="quarter" idx="12"/>
          </p:nvPr>
        </p:nvSpPr>
        <p:spPr/>
        <p:txBody>
          <a:bodyPr/>
          <a:lstStyle/>
          <a:p>
            <a:fld id="{3421443A-F560-6943-B661-318A4331D316}" type="slidenum">
              <a:rPr lang="en-US" smtClean="0"/>
              <a:t>‹#›</a:t>
            </a:fld>
            <a:endParaRPr lang="en-US"/>
          </a:p>
        </p:txBody>
      </p:sp>
    </p:spTree>
    <p:extLst>
      <p:ext uri="{BB962C8B-B14F-4D97-AF65-F5344CB8AC3E}">
        <p14:creationId xmlns:p14="http://schemas.microsoft.com/office/powerpoint/2010/main" val="24636489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7E1345-55F3-1FEF-815C-735DBBFEF4D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83F02A7-D607-9EF7-DC7C-937D946B423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BA831C-7B79-0475-FF8D-BBCC1EC366B6}"/>
              </a:ext>
            </a:extLst>
          </p:cNvPr>
          <p:cNvSpPr>
            <a:spLocks noGrp="1"/>
          </p:cNvSpPr>
          <p:nvPr>
            <p:ph type="dt" sz="half" idx="10"/>
          </p:nvPr>
        </p:nvSpPr>
        <p:spPr/>
        <p:txBody>
          <a:bodyPr/>
          <a:lstStyle/>
          <a:p>
            <a:fld id="{D71D9D8A-C273-3F43-99FB-5CEAA23BD158}" type="datetimeFigureOut">
              <a:rPr lang="en-US" smtClean="0"/>
              <a:t>8/7/25</a:t>
            </a:fld>
            <a:endParaRPr lang="en-US"/>
          </a:p>
        </p:txBody>
      </p:sp>
      <p:sp>
        <p:nvSpPr>
          <p:cNvPr id="5" name="Footer Placeholder 4">
            <a:extLst>
              <a:ext uri="{FF2B5EF4-FFF2-40B4-BE49-F238E27FC236}">
                <a16:creationId xmlns:a16="http://schemas.microsoft.com/office/drawing/2014/main" id="{43B89B1B-8CA7-649E-9AF9-67CAFFE7D4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F1A3EA1-CA7E-6172-B73F-BCDC10EDC7A4}"/>
              </a:ext>
            </a:extLst>
          </p:cNvPr>
          <p:cNvSpPr>
            <a:spLocks noGrp="1"/>
          </p:cNvSpPr>
          <p:nvPr>
            <p:ph type="sldNum" sz="quarter" idx="12"/>
          </p:nvPr>
        </p:nvSpPr>
        <p:spPr/>
        <p:txBody>
          <a:bodyPr/>
          <a:lstStyle/>
          <a:p>
            <a:fld id="{3421443A-F560-6943-B661-318A4331D316}" type="slidenum">
              <a:rPr lang="en-US" smtClean="0"/>
              <a:t>‹#›</a:t>
            </a:fld>
            <a:endParaRPr lang="en-US"/>
          </a:p>
        </p:txBody>
      </p:sp>
    </p:spTree>
    <p:extLst>
      <p:ext uri="{BB962C8B-B14F-4D97-AF65-F5344CB8AC3E}">
        <p14:creationId xmlns:p14="http://schemas.microsoft.com/office/powerpoint/2010/main" val="25004678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6A2D4FA-8091-E789-477D-AE4AB1C49F7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17B0CA2-F958-AC3A-2FB0-0BFDA79311C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A03CAF-98EB-895D-91B1-E0DA15A6EA6C}"/>
              </a:ext>
            </a:extLst>
          </p:cNvPr>
          <p:cNvSpPr>
            <a:spLocks noGrp="1"/>
          </p:cNvSpPr>
          <p:nvPr>
            <p:ph type="dt" sz="half" idx="10"/>
          </p:nvPr>
        </p:nvSpPr>
        <p:spPr/>
        <p:txBody>
          <a:bodyPr/>
          <a:lstStyle/>
          <a:p>
            <a:fld id="{D71D9D8A-C273-3F43-99FB-5CEAA23BD158}" type="datetimeFigureOut">
              <a:rPr lang="en-US" smtClean="0"/>
              <a:t>8/7/25</a:t>
            </a:fld>
            <a:endParaRPr lang="en-US"/>
          </a:p>
        </p:txBody>
      </p:sp>
      <p:sp>
        <p:nvSpPr>
          <p:cNvPr id="5" name="Footer Placeholder 4">
            <a:extLst>
              <a:ext uri="{FF2B5EF4-FFF2-40B4-BE49-F238E27FC236}">
                <a16:creationId xmlns:a16="http://schemas.microsoft.com/office/drawing/2014/main" id="{A25E52AD-D27A-7D67-7BB2-56DE71D21BE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012933-F0AA-9BF3-5B2E-733D77A19D79}"/>
              </a:ext>
            </a:extLst>
          </p:cNvPr>
          <p:cNvSpPr>
            <a:spLocks noGrp="1"/>
          </p:cNvSpPr>
          <p:nvPr>
            <p:ph type="sldNum" sz="quarter" idx="12"/>
          </p:nvPr>
        </p:nvSpPr>
        <p:spPr/>
        <p:txBody>
          <a:bodyPr/>
          <a:lstStyle/>
          <a:p>
            <a:fld id="{3421443A-F560-6943-B661-318A4331D316}" type="slidenum">
              <a:rPr lang="en-US" smtClean="0"/>
              <a:t>‹#›</a:t>
            </a:fld>
            <a:endParaRPr lang="en-US"/>
          </a:p>
        </p:txBody>
      </p:sp>
    </p:spTree>
    <p:extLst>
      <p:ext uri="{BB962C8B-B14F-4D97-AF65-F5344CB8AC3E}">
        <p14:creationId xmlns:p14="http://schemas.microsoft.com/office/powerpoint/2010/main" val="13009437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6F74F4-FE3F-B3DD-A82B-10C35D7AA49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D2A9538-07A7-929D-DE7C-2DF2326DEC9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423D01B-457A-EA3A-D78B-4D5D985C9397}"/>
              </a:ext>
            </a:extLst>
          </p:cNvPr>
          <p:cNvSpPr>
            <a:spLocks noGrp="1"/>
          </p:cNvSpPr>
          <p:nvPr>
            <p:ph type="dt" sz="half" idx="10"/>
          </p:nvPr>
        </p:nvSpPr>
        <p:spPr/>
        <p:txBody>
          <a:bodyPr/>
          <a:lstStyle/>
          <a:p>
            <a:fld id="{D71D9D8A-C273-3F43-99FB-5CEAA23BD158}" type="datetimeFigureOut">
              <a:rPr lang="en-US" smtClean="0"/>
              <a:t>8/7/25</a:t>
            </a:fld>
            <a:endParaRPr lang="en-US"/>
          </a:p>
        </p:txBody>
      </p:sp>
      <p:sp>
        <p:nvSpPr>
          <p:cNvPr id="5" name="Footer Placeholder 4">
            <a:extLst>
              <a:ext uri="{FF2B5EF4-FFF2-40B4-BE49-F238E27FC236}">
                <a16:creationId xmlns:a16="http://schemas.microsoft.com/office/drawing/2014/main" id="{797EF13C-D5F8-6D8C-0667-640CE60318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3EFB045-87A6-145A-473A-5F18AFDF416B}"/>
              </a:ext>
            </a:extLst>
          </p:cNvPr>
          <p:cNvSpPr>
            <a:spLocks noGrp="1"/>
          </p:cNvSpPr>
          <p:nvPr>
            <p:ph type="sldNum" sz="quarter" idx="12"/>
          </p:nvPr>
        </p:nvSpPr>
        <p:spPr/>
        <p:txBody>
          <a:bodyPr/>
          <a:lstStyle/>
          <a:p>
            <a:fld id="{3421443A-F560-6943-B661-318A4331D316}" type="slidenum">
              <a:rPr lang="en-US" smtClean="0"/>
              <a:t>‹#›</a:t>
            </a:fld>
            <a:endParaRPr lang="en-US"/>
          </a:p>
        </p:txBody>
      </p:sp>
    </p:spTree>
    <p:extLst>
      <p:ext uri="{BB962C8B-B14F-4D97-AF65-F5344CB8AC3E}">
        <p14:creationId xmlns:p14="http://schemas.microsoft.com/office/powerpoint/2010/main" val="19218074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B810AE-4F43-00B9-C557-931676F2AC4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60532A7-DD93-B120-A9CB-F932F5D530C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96C9502-9A29-4A10-264F-83F9610F6406}"/>
              </a:ext>
            </a:extLst>
          </p:cNvPr>
          <p:cNvSpPr>
            <a:spLocks noGrp="1"/>
          </p:cNvSpPr>
          <p:nvPr>
            <p:ph type="dt" sz="half" idx="10"/>
          </p:nvPr>
        </p:nvSpPr>
        <p:spPr/>
        <p:txBody>
          <a:bodyPr/>
          <a:lstStyle/>
          <a:p>
            <a:fld id="{D71D9D8A-C273-3F43-99FB-5CEAA23BD158}" type="datetimeFigureOut">
              <a:rPr lang="en-US" smtClean="0"/>
              <a:t>8/7/25</a:t>
            </a:fld>
            <a:endParaRPr lang="en-US"/>
          </a:p>
        </p:txBody>
      </p:sp>
      <p:sp>
        <p:nvSpPr>
          <p:cNvPr id="5" name="Footer Placeholder 4">
            <a:extLst>
              <a:ext uri="{FF2B5EF4-FFF2-40B4-BE49-F238E27FC236}">
                <a16:creationId xmlns:a16="http://schemas.microsoft.com/office/drawing/2014/main" id="{1CECA38B-477C-2990-A281-CE29BC9C832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CF5BA8-946E-B1B6-8FE2-C08B073F321A}"/>
              </a:ext>
            </a:extLst>
          </p:cNvPr>
          <p:cNvSpPr>
            <a:spLocks noGrp="1"/>
          </p:cNvSpPr>
          <p:nvPr>
            <p:ph type="sldNum" sz="quarter" idx="12"/>
          </p:nvPr>
        </p:nvSpPr>
        <p:spPr/>
        <p:txBody>
          <a:bodyPr/>
          <a:lstStyle/>
          <a:p>
            <a:fld id="{3421443A-F560-6943-B661-318A4331D316}" type="slidenum">
              <a:rPr lang="en-US" smtClean="0"/>
              <a:t>‹#›</a:t>
            </a:fld>
            <a:endParaRPr lang="en-US"/>
          </a:p>
        </p:txBody>
      </p:sp>
    </p:spTree>
    <p:extLst>
      <p:ext uri="{BB962C8B-B14F-4D97-AF65-F5344CB8AC3E}">
        <p14:creationId xmlns:p14="http://schemas.microsoft.com/office/powerpoint/2010/main" val="7189241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02A0AC-B6FD-961D-F449-BC54120DD6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C638FB6-4ACA-F00D-2F67-DFC5CDBD160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304FC34-231B-4135-9D29-CAC8C8A27F9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BAD77A4-9F47-E408-0A44-846699EE80F2}"/>
              </a:ext>
            </a:extLst>
          </p:cNvPr>
          <p:cNvSpPr>
            <a:spLocks noGrp="1"/>
          </p:cNvSpPr>
          <p:nvPr>
            <p:ph type="dt" sz="half" idx="10"/>
          </p:nvPr>
        </p:nvSpPr>
        <p:spPr/>
        <p:txBody>
          <a:bodyPr/>
          <a:lstStyle/>
          <a:p>
            <a:fld id="{D71D9D8A-C273-3F43-99FB-5CEAA23BD158}" type="datetimeFigureOut">
              <a:rPr lang="en-US" smtClean="0"/>
              <a:t>8/7/25</a:t>
            </a:fld>
            <a:endParaRPr lang="en-US"/>
          </a:p>
        </p:txBody>
      </p:sp>
      <p:sp>
        <p:nvSpPr>
          <p:cNvPr id="6" name="Footer Placeholder 5">
            <a:extLst>
              <a:ext uri="{FF2B5EF4-FFF2-40B4-BE49-F238E27FC236}">
                <a16:creationId xmlns:a16="http://schemas.microsoft.com/office/drawing/2014/main" id="{BF3EA001-CDC8-F454-CA98-0AF3A194367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BF711AF-BCDF-2C37-8181-5032114961AA}"/>
              </a:ext>
            </a:extLst>
          </p:cNvPr>
          <p:cNvSpPr>
            <a:spLocks noGrp="1"/>
          </p:cNvSpPr>
          <p:nvPr>
            <p:ph type="sldNum" sz="quarter" idx="12"/>
          </p:nvPr>
        </p:nvSpPr>
        <p:spPr/>
        <p:txBody>
          <a:bodyPr/>
          <a:lstStyle/>
          <a:p>
            <a:fld id="{3421443A-F560-6943-B661-318A4331D316}" type="slidenum">
              <a:rPr lang="en-US" smtClean="0"/>
              <a:t>‹#›</a:t>
            </a:fld>
            <a:endParaRPr lang="en-US"/>
          </a:p>
        </p:txBody>
      </p:sp>
    </p:spTree>
    <p:extLst>
      <p:ext uri="{BB962C8B-B14F-4D97-AF65-F5344CB8AC3E}">
        <p14:creationId xmlns:p14="http://schemas.microsoft.com/office/powerpoint/2010/main" val="2158096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D1D730-F5E9-2223-9968-E7689D9557D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239DDE0-F720-0CBE-4A6B-20D1B36A1BF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D83CD12-DDC3-5E11-F3AC-5D0D17F6113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1B30739-DE6F-89B8-5B9E-847E7A045A7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8FFF535-ADAA-701A-D7F6-782FE42E3CF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ED5144F-9027-5E82-6750-29FB942B3853}"/>
              </a:ext>
            </a:extLst>
          </p:cNvPr>
          <p:cNvSpPr>
            <a:spLocks noGrp="1"/>
          </p:cNvSpPr>
          <p:nvPr>
            <p:ph type="dt" sz="half" idx="10"/>
          </p:nvPr>
        </p:nvSpPr>
        <p:spPr/>
        <p:txBody>
          <a:bodyPr/>
          <a:lstStyle/>
          <a:p>
            <a:fld id="{D71D9D8A-C273-3F43-99FB-5CEAA23BD158}" type="datetimeFigureOut">
              <a:rPr lang="en-US" smtClean="0"/>
              <a:t>8/7/25</a:t>
            </a:fld>
            <a:endParaRPr lang="en-US"/>
          </a:p>
        </p:txBody>
      </p:sp>
      <p:sp>
        <p:nvSpPr>
          <p:cNvPr id="8" name="Footer Placeholder 7">
            <a:extLst>
              <a:ext uri="{FF2B5EF4-FFF2-40B4-BE49-F238E27FC236}">
                <a16:creationId xmlns:a16="http://schemas.microsoft.com/office/drawing/2014/main" id="{FD1B03A5-42DB-47FF-8164-2883319F9BE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B197673-A346-59E0-F6A9-D9932877911F}"/>
              </a:ext>
            </a:extLst>
          </p:cNvPr>
          <p:cNvSpPr>
            <a:spLocks noGrp="1"/>
          </p:cNvSpPr>
          <p:nvPr>
            <p:ph type="sldNum" sz="quarter" idx="12"/>
          </p:nvPr>
        </p:nvSpPr>
        <p:spPr/>
        <p:txBody>
          <a:bodyPr/>
          <a:lstStyle/>
          <a:p>
            <a:fld id="{3421443A-F560-6943-B661-318A4331D316}" type="slidenum">
              <a:rPr lang="en-US" smtClean="0"/>
              <a:t>‹#›</a:t>
            </a:fld>
            <a:endParaRPr lang="en-US"/>
          </a:p>
        </p:txBody>
      </p:sp>
    </p:spTree>
    <p:extLst>
      <p:ext uri="{BB962C8B-B14F-4D97-AF65-F5344CB8AC3E}">
        <p14:creationId xmlns:p14="http://schemas.microsoft.com/office/powerpoint/2010/main" val="21828635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D140AD-9240-53FA-7C8C-01E108B129B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8227BBA-3E50-29D0-8EE5-8F31A2CC259F}"/>
              </a:ext>
            </a:extLst>
          </p:cNvPr>
          <p:cNvSpPr>
            <a:spLocks noGrp="1"/>
          </p:cNvSpPr>
          <p:nvPr>
            <p:ph type="dt" sz="half" idx="10"/>
          </p:nvPr>
        </p:nvSpPr>
        <p:spPr/>
        <p:txBody>
          <a:bodyPr/>
          <a:lstStyle/>
          <a:p>
            <a:fld id="{D71D9D8A-C273-3F43-99FB-5CEAA23BD158}" type="datetimeFigureOut">
              <a:rPr lang="en-US" smtClean="0"/>
              <a:t>8/7/25</a:t>
            </a:fld>
            <a:endParaRPr lang="en-US"/>
          </a:p>
        </p:txBody>
      </p:sp>
      <p:sp>
        <p:nvSpPr>
          <p:cNvPr id="4" name="Footer Placeholder 3">
            <a:extLst>
              <a:ext uri="{FF2B5EF4-FFF2-40B4-BE49-F238E27FC236}">
                <a16:creationId xmlns:a16="http://schemas.microsoft.com/office/drawing/2014/main" id="{3D88C369-2831-673A-5E75-0397282E88F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C1A3221-B314-C146-2B04-9C9DF1CA4EC9}"/>
              </a:ext>
            </a:extLst>
          </p:cNvPr>
          <p:cNvSpPr>
            <a:spLocks noGrp="1"/>
          </p:cNvSpPr>
          <p:nvPr>
            <p:ph type="sldNum" sz="quarter" idx="12"/>
          </p:nvPr>
        </p:nvSpPr>
        <p:spPr/>
        <p:txBody>
          <a:bodyPr/>
          <a:lstStyle/>
          <a:p>
            <a:fld id="{3421443A-F560-6943-B661-318A4331D316}" type="slidenum">
              <a:rPr lang="en-US" smtClean="0"/>
              <a:t>‹#›</a:t>
            </a:fld>
            <a:endParaRPr lang="en-US"/>
          </a:p>
        </p:txBody>
      </p:sp>
    </p:spTree>
    <p:extLst>
      <p:ext uri="{BB962C8B-B14F-4D97-AF65-F5344CB8AC3E}">
        <p14:creationId xmlns:p14="http://schemas.microsoft.com/office/powerpoint/2010/main" val="42272833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219A033-BE24-75B8-8553-1662C9DCA297}"/>
              </a:ext>
            </a:extLst>
          </p:cNvPr>
          <p:cNvSpPr>
            <a:spLocks noGrp="1"/>
          </p:cNvSpPr>
          <p:nvPr>
            <p:ph type="dt" sz="half" idx="10"/>
          </p:nvPr>
        </p:nvSpPr>
        <p:spPr/>
        <p:txBody>
          <a:bodyPr/>
          <a:lstStyle/>
          <a:p>
            <a:fld id="{D71D9D8A-C273-3F43-99FB-5CEAA23BD158}" type="datetimeFigureOut">
              <a:rPr lang="en-US" smtClean="0"/>
              <a:t>8/7/25</a:t>
            </a:fld>
            <a:endParaRPr lang="en-US"/>
          </a:p>
        </p:txBody>
      </p:sp>
      <p:sp>
        <p:nvSpPr>
          <p:cNvPr id="3" name="Footer Placeholder 2">
            <a:extLst>
              <a:ext uri="{FF2B5EF4-FFF2-40B4-BE49-F238E27FC236}">
                <a16:creationId xmlns:a16="http://schemas.microsoft.com/office/drawing/2014/main" id="{D0CFED9D-670D-F41F-7D32-78AC93294A8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2E7392C-4ED8-6F8C-4156-60253B307228}"/>
              </a:ext>
            </a:extLst>
          </p:cNvPr>
          <p:cNvSpPr>
            <a:spLocks noGrp="1"/>
          </p:cNvSpPr>
          <p:nvPr>
            <p:ph type="sldNum" sz="quarter" idx="12"/>
          </p:nvPr>
        </p:nvSpPr>
        <p:spPr/>
        <p:txBody>
          <a:bodyPr/>
          <a:lstStyle/>
          <a:p>
            <a:fld id="{3421443A-F560-6943-B661-318A4331D316}" type="slidenum">
              <a:rPr lang="en-US" smtClean="0"/>
              <a:t>‹#›</a:t>
            </a:fld>
            <a:endParaRPr lang="en-US"/>
          </a:p>
        </p:txBody>
      </p:sp>
    </p:spTree>
    <p:extLst>
      <p:ext uri="{BB962C8B-B14F-4D97-AF65-F5344CB8AC3E}">
        <p14:creationId xmlns:p14="http://schemas.microsoft.com/office/powerpoint/2010/main" val="8836472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2FA6F7-1679-3F51-904A-5130123045F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023100F-B7BE-7F9C-823C-C8C092D2011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179DF8F-04F8-A80B-5E28-48F7DA3715E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65D5A52-F754-7E0E-74C4-8B846789C920}"/>
              </a:ext>
            </a:extLst>
          </p:cNvPr>
          <p:cNvSpPr>
            <a:spLocks noGrp="1"/>
          </p:cNvSpPr>
          <p:nvPr>
            <p:ph type="dt" sz="half" idx="10"/>
          </p:nvPr>
        </p:nvSpPr>
        <p:spPr/>
        <p:txBody>
          <a:bodyPr/>
          <a:lstStyle/>
          <a:p>
            <a:fld id="{D71D9D8A-C273-3F43-99FB-5CEAA23BD158}" type="datetimeFigureOut">
              <a:rPr lang="en-US" smtClean="0"/>
              <a:t>8/7/25</a:t>
            </a:fld>
            <a:endParaRPr lang="en-US"/>
          </a:p>
        </p:txBody>
      </p:sp>
      <p:sp>
        <p:nvSpPr>
          <p:cNvPr id="6" name="Footer Placeholder 5">
            <a:extLst>
              <a:ext uri="{FF2B5EF4-FFF2-40B4-BE49-F238E27FC236}">
                <a16:creationId xmlns:a16="http://schemas.microsoft.com/office/drawing/2014/main" id="{DDA36107-1A0E-700A-1787-E2D7C02097B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E3D8990-D08D-BF3E-2A85-68EB86A410DD}"/>
              </a:ext>
            </a:extLst>
          </p:cNvPr>
          <p:cNvSpPr>
            <a:spLocks noGrp="1"/>
          </p:cNvSpPr>
          <p:nvPr>
            <p:ph type="sldNum" sz="quarter" idx="12"/>
          </p:nvPr>
        </p:nvSpPr>
        <p:spPr/>
        <p:txBody>
          <a:bodyPr/>
          <a:lstStyle/>
          <a:p>
            <a:fld id="{3421443A-F560-6943-B661-318A4331D316}" type="slidenum">
              <a:rPr lang="en-US" smtClean="0"/>
              <a:t>‹#›</a:t>
            </a:fld>
            <a:endParaRPr lang="en-US"/>
          </a:p>
        </p:txBody>
      </p:sp>
    </p:spTree>
    <p:extLst>
      <p:ext uri="{BB962C8B-B14F-4D97-AF65-F5344CB8AC3E}">
        <p14:creationId xmlns:p14="http://schemas.microsoft.com/office/powerpoint/2010/main" val="12131354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54354C-4AFF-EFC4-83BB-0A86E508388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9FD3AA6-E60E-BF6D-00A8-916F14C20CE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83AE483-7E49-ECAC-C916-18B0DBA98C0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00C0520-82BE-0F55-CF1C-97A582B431D0}"/>
              </a:ext>
            </a:extLst>
          </p:cNvPr>
          <p:cNvSpPr>
            <a:spLocks noGrp="1"/>
          </p:cNvSpPr>
          <p:nvPr>
            <p:ph type="dt" sz="half" idx="10"/>
          </p:nvPr>
        </p:nvSpPr>
        <p:spPr/>
        <p:txBody>
          <a:bodyPr/>
          <a:lstStyle/>
          <a:p>
            <a:fld id="{D71D9D8A-C273-3F43-99FB-5CEAA23BD158}" type="datetimeFigureOut">
              <a:rPr lang="en-US" smtClean="0"/>
              <a:t>8/7/25</a:t>
            </a:fld>
            <a:endParaRPr lang="en-US"/>
          </a:p>
        </p:txBody>
      </p:sp>
      <p:sp>
        <p:nvSpPr>
          <p:cNvPr id="6" name="Footer Placeholder 5">
            <a:extLst>
              <a:ext uri="{FF2B5EF4-FFF2-40B4-BE49-F238E27FC236}">
                <a16:creationId xmlns:a16="http://schemas.microsoft.com/office/drawing/2014/main" id="{141788F1-6008-6BE4-6C6F-E849C1E8810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945012F-F30E-5EDC-DA7C-912D4ADE01BA}"/>
              </a:ext>
            </a:extLst>
          </p:cNvPr>
          <p:cNvSpPr>
            <a:spLocks noGrp="1"/>
          </p:cNvSpPr>
          <p:nvPr>
            <p:ph type="sldNum" sz="quarter" idx="12"/>
          </p:nvPr>
        </p:nvSpPr>
        <p:spPr/>
        <p:txBody>
          <a:bodyPr/>
          <a:lstStyle/>
          <a:p>
            <a:fld id="{3421443A-F560-6943-B661-318A4331D316}" type="slidenum">
              <a:rPr lang="en-US" smtClean="0"/>
              <a:t>‹#›</a:t>
            </a:fld>
            <a:endParaRPr lang="en-US"/>
          </a:p>
        </p:txBody>
      </p:sp>
    </p:spTree>
    <p:extLst>
      <p:ext uri="{BB962C8B-B14F-4D97-AF65-F5344CB8AC3E}">
        <p14:creationId xmlns:p14="http://schemas.microsoft.com/office/powerpoint/2010/main" val="33793871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29F6DA9-F8D7-FE5D-B929-7EDD73D1D9D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1A5AFFF-5CD5-B8E8-EF40-294F6769E62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9E54E43-65A2-7417-D693-0BC71EC1E6C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71D9D8A-C273-3F43-99FB-5CEAA23BD158}" type="datetimeFigureOut">
              <a:rPr lang="en-US" smtClean="0"/>
              <a:t>8/7/25</a:t>
            </a:fld>
            <a:endParaRPr lang="en-US"/>
          </a:p>
        </p:txBody>
      </p:sp>
      <p:sp>
        <p:nvSpPr>
          <p:cNvPr id="5" name="Footer Placeholder 4">
            <a:extLst>
              <a:ext uri="{FF2B5EF4-FFF2-40B4-BE49-F238E27FC236}">
                <a16:creationId xmlns:a16="http://schemas.microsoft.com/office/drawing/2014/main" id="{F57B13A2-AD97-270C-8662-2C5165FBD58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DA000196-36E8-F6C7-3457-DED23CF074A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421443A-F560-6943-B661-318A4331D316}" type="slidenum">
              <a:rPr lang="en-US" smtClean="0"/>
              <a:t>‹#›</a:t>
            </a:fld>
            <a:endParaRPr lang="en-US"/>
          </a:p>
        </p:txBody>
      </p:sp>
    </p:spTree>
    <p:extLst>
      <p:ext uri="{BB962C8B-B14F-4D97-AF65-F5344CB8AC3E}">
        <p14:creationId xmlns:p14="http://schemas.microsoft.com/office/powerpoint/2010/main" val="13830658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6</a:t>
            </a:r>
            <a:br>
              <a:rPr lang="en-US" dirty="0"/>
            </a:br>
            <a:br>
              <a:rPr lang="en-US" dirty="0"/>
            </a:br>
            <a:r>
              <a:rPr lang="en-US"/>
              <a:t>Lesson 17</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30741602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1</a:t>
            </a:r>
          </a:p>
        </p:txBody>
      </p:sp>
      <p:pic>
        <p:nvPicPr>
          <p:cNvPr id="21" name="Audio 20">
            <a:extLst>
              <a:ext uri="{FF2B5EF4-FFF2-40B4-BE49-F238E27FC236}">
                <a16:creationId xmlns:a16="http://schemas.microsoft.com/office/drawing/2014/main" id="{67DC08CC-4930-A347-CCA6-54F9D9C2908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027617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A52AF-7ADE-88C9-9ABE-9669E90754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71DCB5-7D58-EF7A-6EBC-FE1D41A3854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7F9E33B-5A23-5C5D-FD5A-BB01E91C0D18}"/>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23" name="Audio 22">
            <a:extLst>
              <a:ext uri="{FF2B5EF4-FFF2-40B4-BE49-F238E27FC236}">
                <a16:creationId xmlns:a16="http://schemas.microsoft.com/office/drawing/2014/main" id="{7E8BD16D-673E-074E-55CD-22A94315E0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9684622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1</a:t>
            </a:r>
          </a:p>
        </p:txBody>
      </p:sp>
      <p:pic>
        <p:nvPicPr>
          <p:cNvPr id="21" name="Audio 20">
            <a:extLst>
              <a:ext uri="{FF2B5EF4-FFF2-40B4-BE49-F238E27FC236}">
                <a16:creationId xmlns:a16="http://schemas.microsoft.com/office/drawing/2014/main" id="{67DC08CC-4930-A347-CCA6-54F9D9C2908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759153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B6A6F3FE-1206-871B-43A9-FD0A40A31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0604501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33" name="Audio 32">
            <a:extLst>
              <a:ext uri="{FF2B5EF4-FFF2-40B4-BE49-F238E27FC236}">
                <a16:creationId xmlns:a16="http://schemas.microsoft.com/office/drawing/2014/main" id="{E9937ED1-257C-688E-D022-B61F5FDFCDC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2654768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33"/>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B6A6F3FE-1206-871B-43A9-FD0A40A31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9559919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33" name="Audio 32">
            <a:extLst>
              <a:ext uri="{FF2B5EF4-FFF2-40B4-BE49-F238E27FC236}">
                <a16:creationId xmlns:a16="http://schemas.microsoft.com/office/drawing/2014/main" id="{E9937ED1-257C-688E-D022-B61F5FDFCDC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7201041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33"/>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1</a:t>
            </a:r>
          </a:p>
        </p:txBody>
      </p:sp>
      <p:pic>
        <p:nvPicPr>
          <p:cNvPr id="21" name="Audio 20">
            <a:extLst>
              <a:ext uri="{FF2B5EF4-FFF2-40B4-BE49-F238E27FC236}">
                <a16:creationId xmlns:a16="http://schemas.microsoft.com/office/drawing/2014/main" id="{67DC08CC-4930-A347-CCA6-54F9D9C2908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886141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A52AF-7ADE-88C9-9ABE-9669E90754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71DCB5-7D58-EF7A-6EBC-FE1D41A3854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7F9E33B-5A23-5C5D-FD5A-BB01E91C0D18}"/>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23" name="Audio 22">
            <a:extLst>
              <a:ext uri="{FF2B5EF4-FFF2-40B4-BE49-F238E27FC236}">
                <a16:creationId xmlns:a16="http://schemas.microsoft.com/office/drawing/2014/main" id="{7E8BD16D-673E-074E-55CD-22A94315E0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607639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1</a:t>
            </a:r>
          </a:p>
        </p:txBody>
      </p:sp>
      <p:pic>
        <p:nvPicPr>
          <p:cNvPr id="21" name="Audio 20">
            <a:extLst>
              <a:ext uri="{FF2B5EF4-FFF2-40B4-BE49-F238E27FC236}">
                <a16:creationId xmlns:a16="http://schemas.microsoft.com/office/drawing/2014/main" id="{67DC08CC-4930-A347-CCA6-54F9D9C2908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1619261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11447297"/>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B6A6F3FE-1206-871B-43A9-FD0A40A31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2061500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A52AF-7ADE-88C9-9ABE-9669E90754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71DCB5-7D58-EF7A-6EBC-FE1D41A3854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7F9E33B-5A23-5C5D-FD5A-BB01E91C0D18}"/>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23" name="Audio 22">
            <a:extLst>
              <a:ext uri="{FF2B5EF4-FFF2-40B4-BE49-F238E27FC236}">
                <a16:creationId xmlns:a16="http://schemas.microsoft.com/office/drawing/2014/main" id="{7E8BD16D-673E-074E-55CD-22A94315E0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1699405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33" name="Audio 32">
            <a:extLst>
              <a:ext uri="{FF2B5EF4-FFF2-40B4-BE49-F238E27FC236}">
                <a16:creationId xmlns:a16="http://schemas.microsoft.com/office/drawing/2014/main" id="{E9937ED1-257C-688E-D022-B61F5FDFCDC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98400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33"/>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A52AF-7ADE-88C9-9ABE-9669E90754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71DCB5-7D58-EF7A-6EBC-FE1D41A3854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7F9E33B-5A23-5C5D-FD5A-BB01E91C0D18}"/>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23" name="Audio 22">
            <a:extLst>
              <a:ext uri="{FF2B5EF4-FFF2-40B4-BE49-F238E27FC236}">
                <a16:creationId xmlns:a16="http://schemas.microsoft.com/office/drawing/2014/main" id="{7E8BD16D-673E-074E-55CD-22A94315E0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3051387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33" name="Audio 32">
            <a:extLst>
              <a:ext uri="{FF2B5EF4-FFF2-40B4-BE49-F238E27FC236}">
                <a16:creationId xmlns:a16="http://schemas.microsoft.com/office/drawing/2014/main" id="{E9937ED1-257C-688E-D022-B61F5FDFCDC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4883442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33"/>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B6A6F3FE-1206-871B-43A9-FD0A40A31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439103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1</a:t>
            </a:r>
          </a:p>
        </p:txBody>
      </p:sp>
      <p:pic>
        <p:nvPicPr>
          <p:cNvPr id="21" name="Audio 20">
            <a:extLst>
              <a:ext uri="{FF2B5EF4-FFF2-40B4-BE49-F238E27FC236}">
                <a16:creationId xmlns:a16="http://schemas.microsoft.com/office/drawing/2014/main" id="{67DC08CC-4930-A347-CCA6-54F9D9C2908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6256175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33" name="Audio 32">
            <a:extLst>
              <a:ext uri="{FF2B5EF4-FFF2-40B4-BE49-F238E27FC236}">
                <a16:creationId xmlns:a16="http://schemas.microsoft.com/office/drawing/2014/main" id="{E9937ED1-257C-688E-D022-B61F5FDFCDC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3628424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33"/>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A52AF-7ADE-88C9-9ABE-9669E90754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71DCB5-7D58-EF7A-6EBC-FE1D41A3854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7F9E33B-5A23-5C5D-FD5A-BB01E91C0D18}"/>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23" name="Audio 22">
            <a:extLst>
              <a:ext uri="{FF2B5EF4-FFF2-40B4-BE49-F238E27FC236}">
                <a16:creationId xmlns:a16="http://schemas.microsoft.com/office/drawing/2014/main" id="{7E8BD16D-673E-074E-55CD-22A94315E0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7542427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1</a:t>
            </a:r>
          </a:p>
        </p:txBody>
      </p:sp>
      <p:pic>
        <p:nvPicPr>
          <p:cNvPr id="21" name="Audio 20">
            <a:extLst>
              <a:ext uri="{FF2B5EF4-FFF2-40B4-BE49-F238E27FC236}">
                <a16:creationId xmlns:a16="http://schemas.microsoft.com/office/drawing/2014/main" id="{67DC08CC-4930-A347-CCA6-54F9D9C2908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6205981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5" name="Audio 14">
            <a:extLst>
              <a:ext uri="{FF2B5EF4-FFF2-40B4-BE49-F238E27FC236}">
                <a16:creationId xmlns:a16="http://schemas.microsoft.com/office/drawing/2014/main" id="{2B79BC39-26E7-405E-F6F0-A6ADBE06C3C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3865475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B6A6F3FE-1206-871B-43A9-FD0A40A31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7205731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A51B83-A07F-C4DE-C413-CA65BF9492EA}"/>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6FE7F18-6494-EE54-E57C-CDCD57EDF697}"/>
              </a:ext>
            </a:extLst>
          </p:cNvPr>
          <p:cNvSpPr>
            <a:spLocks noGrp="1"/>
          </p:cNvSpPr>
          <p:nvPr>
            <p:ph idx="1"/>
          </p:nvPr>
        </p:nvSpPr>
        <p:spPr>
          <a:xfrm>
            <a:off x="660763" y="587829"/>
            <a:ext cx="10870474" cy="6100354"/>
          </a:xfrm>
        </p:spPr>
        <p:txBody>
          <a:bodyPr>
            <a:normAutofit fontScale="77500" lnSpcReduction="20000"/>
          </a:bodyPr>
          <a:lstStyle/>
          <a:p>
            <a:pPr marL="0" indent="0" algn="ctr">
              <a:lnSpc>
                <a:spcPct val="120000"/>
              </a:lnSpc>
              <a:buNone/>
            </a:pPr>
            <a:r>
              <a:rPr lang="en-US" sz="5200" dirty="0">
                <a:latin typeface="Times New Roman" panose="02020603050405020304" pitchFamily="18" charset="0"/>
                <a:cs typeface="Times New Roman" panose="02020603050405020304" pitchFamily="18" charset="0"/>
              </a:rPr>
              <a:t>Now it is time to complete as many problems as you can. You will have 1 minute. Ready. Begin.</a:t>
            </a:r>
          </a:p>
          <a:p>
            <a:pPr marL="0" indent="0" algn="ctr">
              <a:lnSpc>
                <a:spcPct val="120000"/>
              </a:lnSpc>
              <a:buNone/>
            </a:pPr>
            <a:endParaRPr lang="en-US" sz="5200" dirty="0">
              <a:latin typeface="Times New Roman" panose="02020603050405020304" pitchFamily="18" charset="0"/>
              <a:cs typeface="Times New Roman" panose="02020603050405020304" pitchFamily="18" charset="0"/>
            </a:endParaRPr>
          </a:p>
          <a:p>
            <a:pPr marL="0" indent="0" algn="ctr">
              <a:lnSpc>
                <a:spcPct val="120000"/>
              </a:lnSpc>
              <a:buNone/>
            </a:pPr>
            <a:r>
              <a:rPr lang="en-US" sz="5200" dirty="0">
                <a:latin typeface="Times New Roman" panose="02020603050405020304" pitchFamily="18" charset="0"/>
                <a:cs typeface="Times New Roman" panose="02020603050405020304" pitchFamily="18" charset="0"/>
              </a:rPr>
              <a:t>Stop! Now count the number of problems you completed and write it at the bottom of the page. One last thing, write todays score on tomorrows facts on fire page. You will compare how many problems you do tomorrow to this score to see if you got a better score.</a:t>
            </a:r>
          </a:p>
          <a:p>
            <a:pPr marL="0" indent="0">
              <a:buNone/>
            </a:pPr>
            <a:endParaRPr lang="en-US" dirty="0"/>
          </a:p>
        </p:txBody>
      </p:sp>
      <p:pic>
        <p:nvPicPr>
          <p:cNvPr id="15" name="Audio 14">
            <a:extLst>
              <a:ext uri="{FF2B5EF4-FFF2-40B4-BE49-F238E27FC236}">
                <a16:creationId xmlns:a16="http://schemas.microsoft.com/office/drawing/2014/main" id="{4AD3E77C-F5C5-0CFA-53DE-FC9720204C3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03701081"/>
      </p:ext>
    </p:extLst>
  </p:cSld>
  <p:clrMapOvr>
    <a:masterClrMapping/>
  </p:clrMapOvr>
  <mc:AlternateContent xmlns:mc="http://schemas.openxmlformats.org/markup-compatibility/2006" xmlns:p14="http://schemas.microsoft.com/office/powerpoint/2010/main">
    <mc:Choice Requires="p14">
      <p:transition spd="slow" p14:dur="2000" advTm="109438"/>
    </mc:Choice>
    <mc:Fallback xmlns="">
      <p:transition spd="slow" advTm="1094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33" name="Audio 32">
            <a:extLst>
              <a:ext uri="{FF2B5EF4-FFF2-40B4-BE49-F238E27FC236}">
                <a16:creationId xmlns:a16="http://schemas.microsoft.com/office/drawing/2014/main" id="{E9937ED1-257C-688E-D022-B61F5FDFCDC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85733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33"/>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6DE6A0-4B3B-140F-6265-6AAC449A7B8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180E19-F77C-1A72-14AB-108E2CCBB94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26" name="Audio 25">
            <a:extLst>
              <a:ext uri="{FF2B5EF4-FFF2-40B4-BE49-F238E27FC236}">
                <a16:creationId xmlns:a16="http://schemas.microsoft.com/office/drawing/2014/main" id="{65ED2105-3B74-8972-902D-FA1495EEF06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1889795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6"/>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A52AF-7ADE-88C9-9ABE-9669E90754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71DCB5-7D58-EF7A-6EBC-FE1D41A3854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7F9E33B-5A23-5C5D-FD5A-BB01E91C0D18}"/>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23" name="Audio 22">
            <a:extLst>
              <a:ext uri="{FF2B5EF4-FFF2-40B4-BE49-F238E27FC236}">
                <a16:creationId xmlns:a16="http://schemas.microsoft.com/office/drawing/2014/main" id="{7E8BD16D-673E-074E-55CD-22A94315E0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7621580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51A2E2-68D4-3686-E6C9-C16D5710499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482617-12A9-3389-5652-CD701E42676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24" name="Audio 23">
            <a:extLst>
              <a:ext uri="{FF2B5EF4-FFF2-40B4-BE49-F238E27FC236}">
                <a16:creationId xmlns:a16="http://schemas.microsoft.com/office/drawing/2014/main" id="{B28F5047-B32B-B650-791D-7B5191B7368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7066807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B6A6F3FE-1206-871B-43A9-FD0A40A31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1486023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CD94CD-1D8A-D59D-8EB0-83982919C4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A24CE7-3CE6-3596-1D06-804BCB6AC9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 </a:t>
            </a:r>
          </a:p>
        </p:txBody>
      </p:sp>
      <p:pic>
        <p:nvPicPr>
          <p:cNvPr id="20" name="Audio 19">
            <a:extLst>
              <a:ext uri="{FF2B5EF4-FFF2-40B4-BE49-F238E27FC236}">
                <a16:creationId xmlns:a16="http://schemas.microsoft.com/office/drawing/2014/main" id="{CA98B873-7219-7D38-789F-ADF2999AE3F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7589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0"/>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315</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6  Lesson 17</vt:lpstr>
      <vt:lpstr>PowerPoint Presentation</vt:lpstr>
      <vt:lpstr>5 + 0 5 </vt:lpstr>
      <vt:lpstr>5 + 0  </vt:lpstr>
      <vt:lpstr>3 + 1 4 </vt:lpstr>
      <vt:lpstr>3 + 1  </vt:lpstr>
      <vt:lpstr>4 + 2 6 </vt:lpstr>
      <vt:lpstr>4 + 2  </vt:lpstr>
      <vt:lpstr>0 + 1 1 </vt:lpstr>
      <vt:lpstr>0 + 1  </vt:lpstr>
      <vt:lpstr>3 + 1  </vt:lpstr>
      <vt:lpstr>0 + 1  </vt:lpstr>
      <vt:lpstr>4 + 2  </vt:lpstr>
      <vt:lpstr>5 + 0  </vt:lpstr>
      <vt:lpstr>4 + 2  </vt:lpstr>
      <vt:lpstr>5 + 0  </vt:lpstr>
      <vt:lpstr>0 + 1  </vt:lpstr>
      <vt:lpstr>3 + 1  </vt:lpstr>
      <vt:lpstr>0 + 1  </vt:lpstr>
      <vt:lpstr>4 + 2  </vt:lpstr>
      <vt:lpstr>3 + 1  </vt:lpstr>
      <vt:lpstr>5 + 0  </vt:lpstr>
      <vt:lpstr>3 + 1  </vt:lpstr>
      <vt:lpstr>5 + 0  </vt:lpstr>
      <vt:lpstr>4 + 2  </vt:lpstr>
      <vt:lpstr>0 + 1  </vt:lpstr>
      <vt:lpstr>5 + 0  </vt:lpstr>
      <vt:lpstr>3 + 1  </vt:lpstr>
      <vt:lpstr>0 + 1  </vt:lpstr>
      <vt:lpstr>4 + 2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2025-08-07T19:07:24Z</dcterms:created>
  <dcterms:modified xsi:type="dcterms:W3CDTF">2025-08-07T19:08:29Z</dcterms:modified>
</cp:coreProperties>
</file>