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5" r:id="rId8"/>
    <p:sldId id="316" r:id="rId9"/>
    <p:sldId id="317" r:id="rId10"/>
    <p:sldId id="323"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4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53"/>
    <p:restoredTop sz="91429"/>
  </p:normalViewPr>
  <p:slideViewPr>
    <p:cSldViewPr snapToGrid="0">
      <p:cViewPr varScale="1">
        <p:scale>
          <a:sx n="41" d="100"/>
          <a:sy n="41" d="100"/>
        </p:scale>
        <p:origin x="8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65A7C-D734-DDD0-2E8E-706AE910B6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29A5F7C-F038-EAC7-6411-07E48C5FF0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B86A61D-D6B1-C893-08E2-002A9A516E80}"/>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5" name="Footer Placeholder 4">
            <a:extLst>
              <a:ext uri="{FF2B5EF4-FFF2-40B4-BE49-F238E27FC236}">
                <a16:creationId xmlns:a16="http://schemas.microsoft.com/office/drawing/2014/main" id="{20C9D4EF-C372-21F2-8997-86DB943CF8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DD1815-330B-7EF8-3521-13C013EEF34B}"/>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1824976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39C2-96B6-5B87-407E-43520DA640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EF12586-B8E1-47E2-2A65-E5B2580A59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89477E-EDC2-2BA8-4123-3F6C5DB9B184}"/>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5" name="Footer Placeholder 4">
            <a:extLst>
              <a:ext uri="{FF2B5EF4-FFF2-40B4-BE49-F238E27FC236}">
                <a16:creationId xmlns:a16="http://schemas.microsoft.com/office/drawing/2014/main" id="{CB5E7F86-25B6-C08C-7B52-1AED4F4915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76C805-A49A-0130-5754-DC42EB0275AF}"/>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2112903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121E1A-9CF5-5C4B-72D7-59BCAF401E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E46475F-04C7-9EA8-AE38-CBC8BA429C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3815AD-76E9-D529-51BB-028AB304B87D}"/>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5" name="Footer Placeholder 4">
            <a:extLst>
              <a:ext uri="{FF2B5EF4-FFF2-40B4-BE49-F238E27FC236}">
                <a16:creationId xmlns:a16="http://schemas.microsoft.com/office/drawing/2014/main" id="{CA9180E6-8572-905A-9F38-386CF2EDFE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31847E-C35F-0735-F968-6019394AC7DB}"/>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1137282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530B-125A-117A-769F-A6A914DE0D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BDAA89-B4F3-1A7F-6623-6C677D23E2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C17ABD-63F2-0694-219F-448E3A1F95BA}"/>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5" name="Footer Placeholder 4">
            <a:extLst>
              <a:ext uri="{FF2B5EF4-FFF2-40B4-BE49-F238E27FC236}">
                <a16:creationId xmlns:a16="http://schemas.microsoft.com/office/drawing/2014/main" id="{CCA6D8ED-B16F-2931-0CA8-8E6AB825FE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724C4-B1D0-E86F-9159-C20C0B12C0C3}"/>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72975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85662-F9F2-4D2C-0E1A-C949F045C1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755F340-864F-DE3A-5A8D-0B9A8445E7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A0EA1F-2073-BC8F-A3BC-6105D48E6F0B}"/>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5" name="Footer Placeholder 4">
            <a:extLst>
              <a:ext uri="{FF2B5EF4-FFF2-40B4-BE49-F238E27FC236}">
                <a16:creationId xmlns:a16="http://schemas.microsoft.com/office/drawing/2014/main" id="{1ADB9568-A507-0FF4-435C-565C3B6B81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8943BF-C371-818A-4887-11801509ED85}"/>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168729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335DD-FDC8-6860-A8AE-8DE9AC9C92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8A0D96-793B-CEDE-2CC6-ADD2702F62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5E7CC9-EB0F-4D4F-3867-D2DBDFC02B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084CF7-E5C3-0621-2512-2ED1A4EFC1E3}"/>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6" name="Footer Placeholder 5">
            <a:extLst>
              <a:ext uri="{FF2B5EF4-FFF2-40B4-BE49-F238E27FC236}">
                <a16:creationId xmlns:a16="http://schemas.microsoft.com/office/drawing/2014/main" id="{6765F7B5-67C2-2FAA-47C9-8A5FF87E36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99AB3F-2F55-13D0-5C67-E3A98B89CA55}"/>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354533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C940-5F5E-0C25-9400-0FF7D375528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E321F8-DF42-2E0E-D206-9C82B0F90C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63D240-5800-6C07-4712-50F0CDBA1E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750414-68D2-027C-5A76-09A1BB42B8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3D252F-DA20-FCB7-7248-95A92F74C4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D90FD5-5775-1EDF-D2DD-495A10D3145E}"/>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8" name="Footer Placeholder 7">
            <a:extLst>
              <a:ext uri="{FF2B5EF4-FFF2-40B4-BE49-F238E27FC236}">
                <a16:creationId xmlns:a16="http://schemas.microsoft.com/office/drawing/2014/main" id="{4931338D-E2F2-46C3-DBB1-669F82AABEA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8C0329E-8E93-4F0D-8052-8C745B1C79E0}"/>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3176128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42C05-74F9-43FE-5BD4-6140B39C16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034812-1CAD-E7D0-8EB9-B3B13D6B7FDC}"/>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4" name="Footer Placeholder 3">
            <a:extLst>
              <a:ext uri="{FF2B5EF4-FFF2-40B4-BE49-F238E27FC236}">
                <a16:creationId xmlns:a16="http://schemas.microsoft.com/office/drawing/2014/main" id="{3912EE6A-9260-2284-A77C-7C329FA464A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FD5655-49D1-426D-914E-4DAEDA9F0BA1}"/>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406130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1CAE1B5-3CEA-4257-6465-6A12E292EA7A}"/>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3" name="Footer Placeholder 2">
            <a:extLst>
              <a:ext uri="{FF2B5EF4-FFF2-40B4-BE49-F238E27FC236}">
                <a16:creationId xmlns:a16="http://schemas.microsoft.com/office/drawing/2014/main" id="{2DFFC097-B27F-081F-DB30-5CE6A1A2EB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A060DB-599F-6BAC-8890-B281D03535DB}"/>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3730635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1CDCD-0238-97EC-269D-D5533A94F2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9955AF-05A5-31F4-7583-D689968DF3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245D63-B91B-CB6D-CBAE-A4E1ED0A8E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83357E-703C-821F-F0F4-D1F88952F20E}"/>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6" name="Footer Placeholder 5">
            <a:extLst>
              <a:ext uri="{FF2B5EF4-FFF2-40B4-BE49-F238E27FC236}">
                <a16:creationId xmlns:a16="http://schemas.microsoft.com/office/drawing/2014/main" id="{DC9D14B1-189D-BA6E-F4CB-8E11CACE98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F2D784-462A-B8CE-C693-07ACDD5AB07A}"/>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1360211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09025-32BE-19B9-F2DA-4ACB29FA29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701386-BDB1-C289-4598-084E54F5A8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64CC4C-3DA0-0ED5-5F7D-309EF16920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BD226F-6C53-45CA-6176-ED6F02EC4B0D}"/>
              </a:ext>
            </a:extLst>
          </p:cNvPr>
          <p:cNvSpPr>
            <a:spLocks noGrp="1"/>
          </p:cNvSpPr>
          <p:nvPr>
            <p:ph type="dt" sz="half" idx="10"/>
          </p:nvPr>
        </p:nvSpPr>
        <p:spPr/>
        <p:txBody>
          <a:bodyPr/>
          <a:lstStyle/>
          <a:p>
            <a:fld id="{71C82C8E-1DFB-264F-AAC7-D8A6748D5E52}" type="datetimeFigureOut">
              <a:rPr lang="en-US" smtClean="0"/>
              <a:t>8/7/25</a:t>
            </a:fld>
            <a:endParaRPr lang="en-US"/>
          </a:p>
        </p:txBody>
      </p:sp>
      <p:sp>
        <p:nvSpPr>
          <p:cNvPr id="6" name="Footer Placeholder 5">
            <a:extLst>
              <a:ext uri="{FF2B5EF4-FFF2-40B4-BE49-F238E27FC236}">
                <a16:creationId xmlns:a16="http://schemas.microsoft.com/office/drawing/2014/main" id="{9A4F19E7-F696-1417-38B9-DA1EE2852B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B61D93-BAEE-917C-E656-B754E49955DA}"/>
              </a:ext>
            </a:extLst>
          </p:cNvPr>
          <p:cNvSpPr>
            <a:spLocks noGrp="1"/>
          </p:cNvSpPr>
          <p:nvPr>
            <p:ph type="sldNum" sz="quarter" idx="12"/>
          </p:nvPr>
        </p:nvSpPr>
        <p:spPr/>
        <p:txBody>
          <a:bodyPr/>
          <a:lstStyle/>
          <a:p>
            <a:fld id="{CCDCE360-7F8F-E74A-85E4-B3366A019956}" type="slidenum">
              <a:rPr lang="en-US" smtClean="0"/>
              <a:t>‹#›</a:t>
            </a:fld>
            <a:endParaRPr lang="en-US"/>
          </a:p>
        </p:txBody>
      </p:sp>
    </p:spTree>
    <p:extLst>
      <p:ext uri="{BB962C8B-B14F-4D97-AF65-F5344CB8AC3E}">
        <p14:creationId xmlns:p14="http://schemas.microsoft.com/office/powerpoint/2010/main" val="2945761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A07340-6ED7-F136-9AC5-82ECF08398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4E7928-94E6-2BBD-0321-CAF952BE4B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9E8A6E-BD17-2146-98DB-3DBBDF4DCA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1C82C8E-1DFB-264F-AAC7-D8A6748D5E52}" type="datetimeFigureOut">
              <a:rPr lang="en-US" smtClean="0"/>
              <a:t>8/7/25</a:t>
            </a:fld>
            <a:endParaRPr lang="en-US"/>
          </a:p>
        </p:txBody>
      </p:sp>
      <p:sp>
        <p:nvSpPr>
          <p:cNvPr id="5" name="Footer Placeholder 4">
            <a:extLst>
              <a:ext uri="{FF2B5EF4-FFF2-40B4-BE49-F238E27FC236}">
                <a16:creationId xmlns:a16="http://schemas.microsoft.com/office/drawing/2014/main" id="{29930589-26A2-9CF8-5A7C-2EEBD42AF9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E4B5A3E-27A4-A7D2-8CC1-F91B4B1541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CDCE360-7F8F-E74A-85E4-B3366A019956}" type="slidenum">
              <a:rPr lang="en-US" smtClean="0"/>
              <a:t>‹#›</a:t>
            </a:fld>
            <a:endParaRPr lang="en-US"/>
          </a:p>
        </p:txBody>
      </p:sp>
    </p:spTree>
    <p:extLst>
      <p:ext uri="{BB962C8B-B14F-4D97-AF65-F5344CB8AC3E}">
        <p14:creationId xmlns:p14="http://schemas.microsoft.com/office/powerpoint/2010/main" val="161136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9519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07951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15119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74369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19411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7857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16576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25064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394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404321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8344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15725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03592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73714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65919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95105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26288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35285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01584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4" name="Audio 23">
            <a:extLst>
              <a:ext uri="{FF2B5EF4-FFF2-40B4-BE49-F238E27FC236}">
                <a16:creationId xmlns:a16="http://schemas.microsoft.com/office/drawing/2014/main" id="{B28F5047-B32B-B650-791D-7B5191B736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6F3F12B5-CC2F-3895-74E5-D69694164A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352</Words>
  <Application>Microsoft Macintosh PowerPoint</Application>
  <PresentationFormat>Widescreen</PresentationFormat>
  <Paragraphs>56</Paragraphs>
  <Slides>30</Slides>
  <Notes>0</Notes>
  <HiddenSlides>0</HiddenSlides>
  <MMClips>29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Aptos</vt:lpstr>
      <vt:lpstr>Aptos Display</vt:lpstr>
      <vt:lpstr>Arial</vt:lpstr>
      <vt:lpstr>Calibri</vt:lpstr>
      <vt:lpstr>Times New Roman</vt:lpstr>
      <vt:lpstr>Office Theme</vt:lpstr>
      <vt:lpstr>Addition to 6  Lesson 24</vt:lpstr>
      <vt:lpstr>PowerPoint Presentation</vt:lpstr>
      <vt:lpstr>4 + 2 6 </vt:lpstr>
      <vt:lpstr>4 + 2  </vt:lpstr>
      <vt:lpstr>0 + 1 1 </vt:lpstr>
      <vt:lpstr>0 + 1  </vt:lpstr>
      <vt:lpstr>2 + 1 3 </vt:lpstr>
      <vt:lpstr>2 + 1  </vt:lpstr>
      <vt:lpstr>3 + 3 6 </vt:lpstr>
      <vt:lpstr>3 + 3  </vt:lpstr>
      <vt:lpstr>0 + 1  </vt:lpstr>
      <vt:lpstr>3 + 3  </vt:lpstr>
      <vt:lpstr>2 + 1  </vt:lpstr>
      <vt:lpstr>4 + 2  </vt:lpstr>
      <vt:lpstr>2 + 1  </vt:lpstr>
      <vt:lpstr>4 + 2  </vt:lpstr>
      <vt:lpstr>3 + 3  </vt:lpstr>
      <vt:lpstr>0 + 1  </vt:lpstr>
      <vt:lpstr>3 + 3  </vt:lpstr>
      <vt:lpstr>2 + 1  </vt:lpstr>
      <vt:lpstr>0 + 1  </vt:lpstr>
      <vt:lpstr>4 + 2  </vt:lpstr>
      <vt:lpstr>0 + 1  </vt:lpstr>
      <vt:lpstr>4 + 2  </vt:lpstr>
      <vt:lpstr>3 + 3  </vt:lpstr>
      <vt:lpstr>4 + 2  </vt:lpstr>
      <vt:lpstr>0 + 1  </vt:lpstr>
      <vt:lpstr>3 + 3  </vt:lpstr>
      <vt:lpstr>2 + 1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2025-08-07T19:56:46Z</dcterms:created>
  <dcterms:modified xsi:type="dcterms:W3CDTF">2025-08-07T19:59:16Z</dcterms:modified>
</cp:coreProperties>
</file>