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5" r:id="rId4"/>
    <p:sldId id="316" r:id="rId5"/>
    <p:sldId id="317" r:id="rId6"/>
    <p:sldId id="323" r:id="rId7"/>
    <p:sldId id="319" r:id="rId8"/>
    <p:sldId id="318" r:id="rId9"/>
    <p:sldId id="322" r:id="rId10"/>
    <p:sldId id="321"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502"/>
    <p:restoredTop sz="91429"/>
  </p:normalViewPr>
  <p:slideViewPr>
    <p:cSldViewPr snapToGrid="0">
      <p:cViewPr varScale="1">
        <p:scale>
          <a:sx n="41" d="100"/>
          <a:sy n="41" d="100"/>
        </p:scale>
        <p:origin x="74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15EC37-662C-A45A-E068-7838ACF3F6A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571FCC6-274E-39EC-E95B-7F9DDA93560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ED1C6FB-6653-F68A-7C7C-D6C68D603C85}"/>
              </a:ext>
            </a:extLst>
          </p:cNvPr>
          <p:cNvSpPr>
            <a:spLocks noGrp="1"/>
          </p:cNvSpPr>
          <p:nvPr>
            <p:ph type="dt" sz="half" idx="10"/>
          </p:nvPr>
        </p:nvSpPr>
        <p:spPr/>
        <p:txBody>
          <a:bodyPr/>
          <a:lstStyle/>
          <a:p>
            <a:fld id="{C6E9E929-A818-9240-AAB1-D88DE969AD12}" type="datetimeFigureOut">
              <a:rPr lang="en-US" smtClean="0"/>
              <a:t>8/7/25</a:t>
            </a:fld>
            <a:endParaRPr lang="en-US"/>
          </a:p>
        </p:txBody>
      </p:sp>
      <p:sp>
        <p:nvSpPr>
          <p:cNvPr id="5" name="Footer Placeholder 4">
            <a:extLst>
              <a:ext uri="{FF2B5EF4-FFF2-40B4-BE49-F238E27FC236}">
                <a16:creationId xmlns:a16="http://schemas.microsoft.com/office/drawing/2014/main" id="{EDD2EFA5-3C59-71E9-64E5-3A3A3471C7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2BBB7B-E1B9-8218-30C4-E67BE0DD9B54}"/>
              </a:ext>
            </a:extLst>
          </p:cNvPr>
          <p:cNvSpPr>
            <a:spLocks noGrp="1"/>
          </p:cNvSpPr>
          <p:nvPr>
            <p:ph type="sldNum" sz="quarter" idx="12"/>
          </p:nvPr>
        </p:nvSpPr>
        <p:spPr/>
        <p:txBody>
          <a:bodyPr/>
          <a:lstStyle/>
          <a:p>
            <a:fld id="{EF314ED6-C201-3B4E-9E9E-878F51789502}" type="slidenum">
              <a:rPr lang="en-US" smtClean="0"/>
              <a:t>‹#›</a:t>
            </a:fld>
            <a:endParaRPr lang="en-US"/>
          </a:p>
        </p:txBody>
      </p:sp>
    </p:spTree>
    <p:extLst>
      <p:ext uri="{BB962C8B-B14F-4D97-AF65-F5344CB8AC3E}">
        <p14:creationId xmlns:p14="http://schemas.microsoft.com/office/powerpoint/2010/main" val="29211902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8AA7A6-2A5D-AFCF-75D4-7943BFDDFC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3552F9A-BA5B-12E7-E5C4-2D4615D2868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DB45F7-0712-BF85-81AC-CC37C48261A3}"/>
              </a:ext>
            </a:extLst>
          </p:cNvPr>
          <p:cNvSpPr>
            <a:spLocks noGrp="1"/>
          </p:cNvSpPr>
          <p:nvPr>
            <p:ph type="dt" sz="half" idx="10"/>
          </p:nvPr>
        </p:nvSpPr>
        <p:spPr/>
        <p:txBody>
          <a:bodyPr/>
          <a:lstStyle/>
          <a:p>
            <a:fld id="{C6E9E929-A818-9240-AAB1-D88DE969AD12}" type="datetimeFigureOut">
              <a:rPr lang="en-US" smtClean="0"/>
              <a:t>8/7/25</a:t>
            </a:fld>
            <a:endParaRPr lang="en-US"/>
          </a:p>
        </p:txBody>
      </p:sp>
      <p:sp>
        <p:nvSpPr>
          <p:cNvPr id="5" name="Footer Placeholder 4">
            <a:extLst>
              <a:ext uri="{FF2B5EF4-FFF2-40B4-BE49-F238E27FC236}">
                <a16:creationId xmlns:a16="http://schemas.microsoft.com/office/drawing/2014/main" id="{FB5CC2B3-EB51-DE32-F6CB-F39D18D3CA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DA75E5-E2BA-4A5A-74D8-4AE7ED4C3896}"/>
              </a:ext>
            </a:extLst>
          </p:cNvPr>
          <p:cNvSpPr>
            <a:spLocks noGrp="1"/>
          </p:cNvSpPr>
          <p:nvPr>
            <p:ph type="sldNum" sz="quarter" idx="12"/>
          </p:nvPr>
        </p:nvSpPr>
        <p:spPr/>
        <p:txBody>
          <a:bodyPr/>
          <a:lstStyle/>
          <a:p>
            <a:fld id="{EF314ED6-C201-3B4E-9E9E-878F51789502}" type="slidenum">
              <a:rPr lang="en-US" smtClean="0"/>
              <a:t>‹#›</a:t>
            </a:fld>
            <a:endParaRPr lang="en-US"/>
          </a:p>
        </p:txBody>
      </p:sp>
    </p:spTree>
    <p:extLst>
      <p:ext uri="{BB962C8B-B14F-4D97-AF65-F5344CB8AC3E}">
        <p14:creationId xmlns:p14="http://schemas.microsoft.com/office/powerpoint/2010/main" val="8074971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F4BF38B-7132-8634-CD6A-9D5514BB2A8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425D4AB-F2A1-2D75-294C-B961F6E7C83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37E7B9-5593-8158-49B2-DECD5DF817FA}"/>
              </a:ext>
            </a:extLst>
          </p:cNvPr>
          <p:cNvSpPr>
            <a:spLocks noGrp="1"/>
          </p:cNvSpPr>
          <p:nvPr>
            <p:ph type="dt" sz="half" idx="10"/>
          </p:nvPr>
        </p:nvSpPr>
        <p:spPr/>
        <p:txBody>
          <a:bodyPr/>
          <a:lstStyle/>
          <a:p>
            <a:fld id="{C6E9E929-A818-9240-AAB1-D88DE969AD12}" type="datetimeFigureOut">
              <a:rPr lang="en-US" smtClean="0"/>
              <a:t>8/7/25</a:t>
            </a:fld>
            <a:endParaRPr lang="en-US"/>
          </a:p>
        </p:txBody>
      </p:sp>
      <p:sp>
        <p:nvSpPr>
          <p:cNvPr id="5" name="Footer Placeholder 4">
            <a:extLst>
              <a:ext uri="{FF2B5EF4-FFF2-40B4-BE49-F238E27FC236}">
                <a16:creationId xmlns:a16="http://schemas.microsoft.com/office/drawing/2014/main" id="{A5AD6BF5-8DE4-1B14-15A4-61EDDCB20C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038AE9-F590-BA04-68A9-EF00A5829A74}"/>
              </a:ext>
            </a:extLst>
          </p:cNvPr>
          <p:cNvSpPr>
            <a:spLocks noGrp="1"/>
          </p:cNvSpPr>
          <p:nvPr>
            <p:ph type="sldNum" sz="quarter" idx="12"/>
          </p:nvPr>
        </p:nvSpPr>
        <p:spPr/>
        <p:txBody>
          <a:bodyPr/>
          <a:lstStyle/>
          <a:p>
            <a:fld id="{EF314ED6-C201-3B4E-9E9E-878F51789502}" type="slidenum">
              <a:rPr lang="en-US" smtClean="0"/>
              <a:t>‹#›</a:t>
            </a:fld>
            <a:endParaRPr lang="en-US"/>
          </a:p>
        </p:txBody>
      </p:sp>
    </p:spTree>
    <p:extLst>
      <p:ext uri="{BB962C8B-B14F-4D97-AF65-F5344CB8AC3E}">
        <p14:creationId xmlns:p14="http://schemas.microsoft.com/office/powerpoint/2010/main" val="2470506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D201C-0D5C-93B8-63CC-30113C38DBD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F787DE7-4839-D020-1845-B20A94C62BE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2F4333-D795-8946-B913-CD8C7E5B271E}"/>
              </a:ext>
            </a:extLst>
          </p:cNvPr>
          <p:cNvSpPr>
            <a:spLocks noGrp="1"/>
          </p:cNvSpPr>
          <p:nvPr>
            <p:ph type="dt" sz="half" idx="10"/>
          </p:nvPr>
        </p:nvSpPr>
        <p:spPr/>
        <p:txBody>
          <a:bodyPr/>
          <a:lstStyle/>
          <a:p>
            <a:fld id="{C6E9E929-A818-9240-AAB1-D88DE969AD12}" type="datetimeFigureOut">
              <a:rPr lang="en-US" smtClean="0"/>
              <a:t>8/7/25</a:t>
            </a:fld>
            <a:endParaRPr lang="en-US"/>
          </a:p>
        </p:txBody>
      </p:sp>
      <p:sp>
        <p:nvSpPr>
          <p:cNvPr id="5" name="Footer Placeholder 4">
            <a:extLst>
              <a:ext uri="{FF2B5EF4-FFF2-40B4-BE49-F238E27FC236}">
                <a16:creationId xmlns:a16="http://schemas.microsoft.com/office/drawing/2014/main" id="{FFD872FF-83DC-D192-B27F-82FA70021A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9DF023-5BAD-DEA3-1995-74CC3EF305CD}"/>
              </a:ext>
            </a:extLst>
          </p:cNvPr>
          <p:cNvSpPr>
            <a:spLocks noGrp="1"/>
          </p:cNvSpPr>
          <p:nvPr>
            <p:ph type="sldNum" sz="quarter" idx="12"/>
          </p:nvPr>
        </p:nvSpPr>
        <p:spPr/>
        <p:txBody>
          <a:bodyPr/>
          <a:lstStyle/>
          <a:p>
            <a:fld id="{EF314ED6-C201-3B4E-9E9E-878F51789502}" type="slidenum">
              <a:rPr lang="en-US" smtClean="0"/>
              <a:t>‹#›</a:t>
            </a:fld>
            <a:endParaRPr lang="en-US"/>
          </a:p>
        </p:txBody>
      </p:sp>
    </p:spTree>
    <p:extLst>
      <p:ext uri="{BB962C8B-B14F-4D97-AF65-F5344CB8AC3E}">
        <p14:creationId xmlns:p14="http://schemas.microsoft.com/office/powerpoint/2010/main" val="962266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BED84-140F-2721-0B39-EC0FC44FFA7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EBE6303-4204-67EB-42E1-6D2A1661199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F1E280-D477-C1F7-ED39-90F2E5109A7B}"/>
              </a:ext>
            </a:extLst>
          </p:cNvPr>
          <p:cNvSpPr>
            <a:spLocks noGrp="1"/>
          </p:cNvSpPr>
          <p:nvPr>
            <p:ph type="dt" sz="half" idx="10"/>
          </p:nvPr>
        </p:nvSpPr>
        <p:spPr/>
        <p:txBody>
          <a:bodyPr/>
          <a:lstStyle/>
          <a:p>
            <a:fld id="{C6E9E929-A818-9240-AAB1-D88DE969AD12}" type="datetimeFigureOut">
              <a:rPr lang="en-US" smtClean="0"/>
              <a:t>8/7/25</a:t>
            </a:fld>
            <a:endParaRPr lang="en-US"/>
          </a:p>
        </p:txBody>
      </p:sp>
      <p:sp>
        <p:nvSpPr>
          <p:cNvPr id="5" name="Footer Placeholder 4">
            <a:extLst>
              <a:ext uri="{FF2B5EF4-FFF2-40B4-BE49-F238E27FC236}">
                <a16:creationId xmlns:a16="http://schemas.microsoft.com/office/drawing/2014/main" id="{101E6AA8-B7E3-4467-D75C-4C27650C8E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F2F4B0-505F-7EFA-4359-D26E570D0002}"/>
              </a:ext>
            </a:extLst>
          </p:cNvPr>
          <p:cNvSpPr>
            <a:spLocks noGrp="1"/>
          </p:cNvSpPr>
          <p:nvPr>
            <p:ph type="sldNum" sz="quarter" idx="12"/>
          </p:nvPr>
        </p:nvSpPr>
        <p:spPr/>
        <p:txBody>
          <a:bodyPr/>
          <a:lstStyle/>
          <a:p>
            <a:fld id="{EF314ED6-C201-3B4E-9E9E-878F51789502}" type="slidenum">
              <a:rPr lang="en-US" smtClean="0"/>
              <a:t>‹#›</a:t>
            </a:fld>
            <a:endParaRPr lang="en-US"/>
          </a:p>
        </p:txBody>
      </p:sp>
    </p:spTree>
    <p:extLst>
      <p:ext uri="{BB962C8B-B14F-4D97-AF65-F5344CB8AC3E}">
        <p14:creationId xmlns:p14="http://schemas.microsoft.com/office/powerpoint/2010/main" val="441662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013B7-998D-1A25-AD32-0AD2B6E3EB6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CA7432-68A8-A97E-DB8A-3C13DC0C714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39E4F84-51B0-3C75-9D41-8EF4FA5D50A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C9C7054-DC69-0B93-84AF-C8C21818C1FC}"/>
              </a:ext>
            </a:extLst>
          </p:cNvPr>
          <p:cNvSpPr>
            <a:spLocks noGrp="1"/>
          </p:cNvSpPr>
          <p:nvPr>
            <p:ph type="dt" sz="half" idx="10"/>
          </p:nvPr>
        </p:nvSpPr>
        <p:spPr/>
        <p:txBody>
          <a:bodyPr/>
          <a:lstStyle/>
          <a:p>
            <a:fld id="{C6E9E929-A818-9240-AAB1-D88DE969AD12}" type="datetimeFigureOut">
              <a:rPr lang="en-US" smtClean="0"/>
              <a:t>8/7/25</a:t>
            </a:fld>
            <a:endParaRPr lang="en-US"/>
          </a:p>
        </p:txBody>
      </p:sp>
      <p:sp>
        <p:nvSpPr>
          <p:cNvPr id="6" name="Footer Placeholder 5">
            <a:extLst>
              <a:ext uri="{FF2B5EF4-FFF2-40B4-BE49-F238E27FC236}">
                <a16:creationId xmlns:a16="http://schemas.microsoft.com/office/drawing/2014/main" id="{D7CE6F44-ADAE-DA93-ADB1-98596EE45F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F5E943A-634E-3CB4-A017-502958716C8B}"/>
              </a:ext>
            </a:extLst>
          </p:cNvPr>
          <p:cNvSpPr>
            <a:spLocks noGrp="1"/>
          </p:cNvSpPr>
          <p:nvPr>
            <p:ph type="sldNum" sz="quarter" idx="12"/>
          </p:nvPr>
        </p:nvSpPr>
        <p:spPr/>
        <p:txBody>
          <a:bodyPr/>
          <a:lstStyle/>
          <a:p>
            <a:fld id="{EF314ED6-C201-3B4E-9E9E-878F51789502}" type="slidenum">
              <a:rPr lang="en-US" smtClean="0"/>
              <a:t>‹#›</a:t>
            </a:fld>
            <a:endParaRPr lang="en-US"/>
          </a:p>
        </p:txBody>
      </p:sp>
    </p:spTree>
    <p:extLst>
      <p:ext uri="{BB962C8B-B14F-4D97-AF65-F5344CB8AC3E}">
        <p14:creationId xmlns:p14="http://schemas.microsoft.com/office/powerpoint/2010/main" val="35861061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4D57F5-214E-3785-2068-789F2CEF47D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EB43397-7476-3D3D-0FBD-3046735786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419F641-99A2-AD18-A2A6-26F478012E3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EEDA797-72B1-83AD-FEBF-AFAA1EFFC9C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FACDBCC-9D62-0439-5351-78AC7B64105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8405BED-86A0-37B5-978C-20524D1B08B6}"/>
              </a:ext>
            </a:extLst>
          </p:cNvPr>
          <p:cNvSpPr>
            <a:spLocks noGrp="1"/>
          </p:cNvSpPr>
          <p:nvPr>
            <p:ph type="dt" sz="half" idx="10"/>
          </p:nvPr>
        </p:nvSpPr>
        <p:spPr/>
        <p:txBody>
          <a:bodyPr/>
          <a:lstStyle/>
          <a:p>
            <a:fld id="{C6E9E929-A818-9240-AAB1-D88DE969AD12}" type="datetimeFigureOut">
              <a:rPr lang="en-US" smtClean="0"/>
              <a:t>8/7/25</a:t>
            </a:fld>
            <a:endParaRPr lang="en-US"/>
          </a:p>
        </p:txBody>
      </p:sp>
      <p:sp>
        <p:nvSpPr>
          <p:cNvPr id="8" name="Footer Placeholder 7">
            <a:extLst>
              <a:ext uri="{FF2B5EF4-FFF2-40B4-BE49-F238E27FC236}">
                <a16:creationId xmlns:a16="http://schemas.microsoft.com/office/drawing/2014/main" id="{52A8D469-0394-3AB2-D106-4AE6E1F7E3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E48FE19-190C-E53C-2764-D4DE66D094BE}"/>
              </a:ext>
            </a:extLst>
          </p:cNvPr>
          <p:cNvSpPr>
            <a:spLocks noGrp="1"/>
          </p:cNvSpPr>
          <p:nvPr>
            <p:ph type="sldNum" sz="quarter" idx="12"/>
          </p:nvPr>
        </p:nvSpPr>
        <p:spPr/>
        <p:txBody>
          <a:bodyPr/>
          <a:lstStyle/>
          <a:p>
            <a:fld id="{EF314ED6-C201-3B4E-9E9E-878F51789502}" type="slidenum">
              <a:rPr lang="en-US" smtClean="0"/>
              <a:t>‹#›</a:t>
            </a:fld>
            <a:endParaRPr lang="en-US"/>
          </a:p>
        </p:txBody>
      </p:sp>
    </p:spTree>
    <p:extLst>
      <p:ext uri="{BB962C8B-B14F-4D97-AF65-F5344CB8AC3E}">
        <p14:creationId xmlns:p14="http://schemas.microsoft.com/office/powerpoint/2010/main" val="23208178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CA480-ED72-97AE-1B36-7BA6A98598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2655E52-F9D2-61AC-3734-2962DA476BD4}"/>
              </a:ext>
            </a:extLst>
          </p:cNvPr>
          <p:cNvSpPr>
            <a:spLocks noGrp="1"/>
          </p:cNvSpPr>
          <p:nvPr>
            <p:ph type="dt" sz="half" idx="10"/>
          </p:nvPr>
        </p:nvSpPr>
        <p:spPr/>
        <p:txBody>
          <a:bodyPr/>
          <a:lstStyle/>
          <a:p>
            <a:fld id="{C6E9E929-A818-9240-AAB1-D88DE969AD12}" type="datetimeFigureOut">
              <a:rPr lang="en-US" smtClean="0"/>
              <a:t>8/7/25</a:t>
            </a:fld>
            <a:endParaRPr lang="en-US"/>
          </a:p>
        </p:txBody>
      </p:sp>
      <p:sp>
        <p:nvSpPr>
          <p:cNvPr id="4" name="Footer Placeholder 3">
            <a:extLst>
              <a:ext uri="{FF2B5EF4-FFF2-40B4-BE49-F238E27FC236}">
                <a16:creationId xmlns:a16="http://schemas.microsoft.com/office/drawing/2014/main" id="{2D03F7DC-D83C-661F-0649-6B648031BCA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1EC222F-0771-7C85-BAF3-C2BFF76D9197}"/>
              </a:ext>
            </a:extLst>
          </p:cNvPr>
          <p:cNvSpPr>
            <a:spLocks noGrp="1"/>
          </p:cNvSpPr>
          <p:nvPr>
            <p:ph type="sldNum" sz="quarter" idx="12"/>
          </p:nvPr>
        </p:nvSpPr>
        <p:spPr/>
        <p:txBody>
          <a:bodyPr/>
          <a:lstStyle/>
          <a:p>
            <a:fld id="{EF314ED6-C201-3B4E-9E9E-878F51789502}" type="slidenum">
              <a:rPr lang="en-US" smtClean="0"/>
              <a:t>‹#›</a:t>
            </a:fld>
            <a:endParaRPr lang="en-US"/>
          </a:p>
        </p:txBody>
      </p:sp>
    </p:spTree>
    <p:extLst>
      <p:ext uri="{BB962C8B-B14F-4D97-AF65-F5344CB8AC3E}">
        <p14:creationId xmlns:p14="http://schemas.microsoft.com/office/powerpoint/2010/main" val="13457174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581337A-6953-01BD-6275-06FF2D158999}"/>
              </a:ext>
            </a:extLst>
          </p:cNvPr>
          <p:cNvSpPr>
            <a:spLocks noGrp="1"/>
          </p:cNvSpPr>
          <p:nvPr>
            <p:ph type="dt" sz="half" idx="10"/>
          </p:nvPr>
        </p:nvSpPr>
        <p:spPr/>
        <p:txBody>
          <a:bodyPr/>
          <a:lstStyle/>
          <a:p>
            <a:fld id="{C6E9E929-A818-9240-AAB1-D88DE969AD12}" type="datetimeFigureOut">
              <a:rPr lang="en-US" smtClean="0"/>
              <a:t>8/7/25</a:t>
            </a:fld>
            <a:endParaRPr lang="en-US"/>
          </a:p>
        </p:txBody>
      </p:sp>
      <p:sp>
        <p:nvSpPr>
          <p:cNvPr id="3" name="Footer Placeholder 2">
            <a:extLst>
              <a:ext uri="{FF2B5EF4-FFF2-40B4-BE49-F238E27FC236}">
                <a16:creationId xmlns:a16="http://schemas.microsoft.com/office/drawing/2014/main" id="{8F3AA8F2-E9F5-3382-D016-A99C6602245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8A17DD8-62AA-7020-7872-8BE4E42018EE}"/>
              </a:ext>
            </a:extLst>
          </p:cNvPr>
          <p:cNvSpPr>
            <a:spLocks noGrp="1"/>
          </p:cNvSpPr>
          <p:nvPr>
            <p:ph type="sldNum" sz="quarter" idx="12"/>
          </p:nvPr>
        </p:nvSpPr>
        <p:spPr/>
        <p:txBody>
          <a:bodyPr/>
          <a:lstStyle/>
          <a:p>
            <a:fld id="{EF314ED6-C201-3B4E-9E9E-878F51789502}" type="slidenum">
              <a:rPr lang="en-US" smtClean="0"/>
              <a:t>‹#›</a:t>
            </a:fld>
            <a:endParaRPr lang="en-US"/>
          </a:p>
        </p:txBody>
      </p:sp>
    </p:spTree>
    <p:extLst>
      <p:ext uri="{BB962C8B-B14F-4D97-AF65-F5344CB8AC3E}">
        <p14:creationId xmlns:p14="http://schemas.microsoft.com/office/powerpoint/2010/main" val="36104591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1D6907-C39A-B922-0B8A-49F3576F1E2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BA92336-7039-9D3A-BB14-C2A7C052A0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747A7FC-1722-DBDF-884D-1EC79760AA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94CEC81-95F3-57A6-C12D-78643879EBD3}"/>
              </a:ext>
            </a:extLst>
          </p:cNvPr>
          <p:cNvSpPr>
            <a:spLocks noGrp="1"/>
          </p:cNvSpPr>
          <p:nvPr>
            <p:ph type="dt" sz="half" idx="10"/>
          </p:nvPr>
        </p:nvSpPr>
        <p:spPr/>
        <p:txBody>
          <a:bodyPr/>
          <a:lstStyle/>
          <a:p>
            <a:fld id="{C6E9E929-A818-9240-AAB1-D88DE969AD12}" type="datetimeFigureOut">
              <a:rPr lang="en-US" smtClean="0"/>
              <a:t>8/7/25</a:t>
            </a:fld>
            <a:endParaRPr lang="en-US"/>
          </a:p>
        </p:txBody>
      </p:sp>
      <p:sp>
        <p:nvSpPr>
          <p:cNvPr id="6" name="Footer Placeholder 5">
            <a:extLst>
              <a:ext uri="{FF2B5EF4-FFF2-40B4-BE49-F238E27FC236}">
                <a16:creationId xmlns:a16="http://schemas.microsoft.com/office/drawing/2014/main" id="{CA0C259A-8462-62EF-A657-7E31C31790B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828BBB0-6ED6-0197-4108-9A989460EC0F}"/>
              </a:ext>
            </a:extLst>
          </p:cNvPr>
          <p:cNvSpPr>
            <a:spLocks noGrp="1"/>
          </p:cNvSpPr>
          <p:nvPr>
            <p:ph type="sldNum" sz="quarter" idx="12"/>
          </p:nvPr>
        </p:nvSpPr>
        <p:spPr/>
        <p:txBody>
          <a:bodyPr/>
          <a:lstStyle/>
          <a:p>
            <a:fld id="{EF314ED6-C201-3B4E-9E9E-878F51789502}" type="slidenum">
              <a:rPr lang="en-US" smtClean="0"/>
              <a:t>‹#›</a:t>
            </a:fld>
            <a:endParaRPr lang="en-US"/>
          </a:p>
        </p:txBody>
      </p:sp>
    </p:spTree>
    <p:extLst>
      <p:ext uri="{BB962C8B-B14F-4D97-AF65-F5344CB8AC3E}">
        <p14:creationId xmlns:p14="http://schemas.microsoft.com/office/powerpoint/2010/main" val="23299478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4E48B-D76D-37A2-582C-2532A88DBD8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4EAD8A-B6C9-06C5-146A-9D6D775CCE9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1DD5F12-AC78-05D7-E900-504105D90D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29C62B-837B-97F7-5557-C97FA93CA47D}"/>
              </a:ext>
            </a:extLst>
          </p:cNvPr>
          <p:cNvSpPr>
            <a:spLocks noGrp="1"/>
          </p:cNvSpPr>
          <p:nvPr>
            <p:ph type="dt" sz="half" idx="10"/>
          </p:nvPr>
        </p:nvSpPr>
        <p:spPr/>
        <p:txBody>
          <a:bodyPr/>
          <a:lstStyle/>
          <a:p>
            <a:fld id="{C6E9E929-A818-9240-AAB1-D88DE969AD12}" type="datetimeFigureOut">
              <a:rPr lang="en-US" smtClean="0"/>
              <a:t>8/7/25</a:t>
            </a:fld>
            <a:endParaRPr lang="en-US"/>
          </a:p>
        </p:txBody>
      </p:sp>
      <p:sp>
        <p:nvSpPr>
          <p:cNvPr id="6" name="Footer Placeholder 5">
            <a:extLst>
              <a:ext uri="{FF2B5EF4-FFF2-40B4-BE49-F238E27FC236}">
                <a16:creationId xmlns:a16="http://schemas.microsoft.com/office/drawing/2014/main" id="{CFA44017-28A3-16D6-3D62-496F9475C5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6EAC85-849E-33F0-4787-6FD2EF4F529E}"/>
              </a:ext>
            </a:extLst>
          </p:cNvPr>
          <p:cNvSpPr>
            <a:spLocks noGrp="1"/>
          </p:cNvSpPr>
          <p:nvPr>
            <p:ph type="sldNum" sz="quarter" idx="12"/>
          </p:nvPr>
        </p:nvSpPr>
        <p:spPr/>
        <p:txBody>
          <a:bodyPr/>
          <a:lstStyle/>
          <a:p>
            <a:fld id="{EF314ED6-C201-3B4E-9E9E-878F51789502}" type="slidenum">
              <a:rPr lang="en-US" smtClean="0"/>
              <a:t>‹#›</a:t>
            </a:fld>
            <a:endParaRPr lang="en-US"/>
          </a:p>
        </p:txBody>
      </p:sp>
    </p:spTree>
    <p:extLst>
      <p:ext uri="{BB962C8B-B14F-4D97-AF65-F5344CB8AC3E}">
        <p14:creationId xmlns:p14="http://schemas.microsoft.com/office/powerpoint/2010/main" val="2182713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E61A91C-567A-76A1-685C-2E5738375FF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AD5AA86-131A-88B8-697E-DED412DDCC9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48FD09-9AF3-BD48-2CE2-6412B9D0E8F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6E9E929-A818-9240-AAB1-D88DE969AD12}" type="datetimeFigureOut">
              <a:rPr lang="en-US" smtClean="0"/>
              <a:t>8/7/25</a:t>
            </a:fld>
            <a:endParaRPr lang="en-US"/>
          </a:p>
        </p:txBody>
      </p:sp>
      <p:sp>
        <p:nvSpPr>
          <p:cNvPr id="5" name="Footer Placeholder 4">
            <a:extLst>
              <a:ext uri="{FF2B5EF4-FFF2-40B4-BE49-F238E27FC236}">
                <a16:creationId xmlns:a16="http://schemas.microsoft.com/office/drawing/2014/main" id="{6E960C98-3F77-6DF1-58D3-40F1B6D1876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A4A55C9-FAB6-7248-2DCD-D1850A61EE1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F314ED6-C201-3B4E-9E9E-878F51789502}" type="slidenum">
              <a:rPr lang="en-US" smtClean="0"/>
              <a:t>‹#›</a:t>
            </a:fld>
            <a:endParaRPr lang="en-US"/>
          </a:p>
        </p:txBody>
      </p:sp>
    </p:spTree>
    <p:extLst>
      <p:ext uri="{BB962C8B-B14F-4D97-AF65-F5344CB8AC3E}">
        <p14:creationId xmlns:p14="http://schemas.microsoft.com/office/powerpoint/2010/main" val="11618535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6</a:t>
            </a:r>
            <a:br>
              <a:rPr lang="en-US" dirty="0"/>
            </a:br>
            <a:br>
              <a:rPr lang="en-US" dirty="0"/>
            </a:br>
            <a:r>
              <a:rPr lang="en-US" dirty="0"/>
              <a:t>Lesson 22</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65989-7082-2DFC-74E9-4DA37A6047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ECB124-9DC3-B5CD-9E19-D3E593737B7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3F246B1-E8EA-6B41-D9EC-519224CA4F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21" name="Audio 20">
            <a:extLst>
              <a:ext uri="{FF2B5EF4-FFF2-40B4-BE49-F238E27FC236}">
                <a16:creationId xmlns:a16="http://schemas.microsoft.com/office/drawing/2014/main" id="{414C301C-5DE5-69F5-B0A0-60674BCE0FE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269734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9547852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65989-7082-2DFC-74E9-4DA37A6047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ECB124-9DC3-B5CD-9E19-D3E593737B7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3F246B1-E8EA-6B41-D9EC-519224CA4F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21" name="Audio 20">
            <a:extLst>
              <a:ext uri="{FF2B5EF4-FFF2-40B4-BE49-F238E27FC236}">
                <a16:creationId xmlns:a16="http://schemas.microsoft.com/office/drawing/2014/main" id="{414C301C-5DE5-69F5-B0A0-60674BCE0FE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3095747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BB213934-D370-DCD9-B352-68278D0CC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969375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484833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BB213934-D370-DCD9-B352-68278D0CC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95680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170177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65989-7082-2DFC-74E9-4DA37A6047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ECB124-9DC3-B5CD-9E19-D3E593737B7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3F246B1-E8EA-6B41-D9EC-519224CA4F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21" name="Audio 20">
            <a:extLst>
              <a:ext uri="{FF2B5EF4-FFF2-40B4-BE49-F238E27FC236}">
                <a16:creationId xmlns:a16="http://schemas.microsoft.com/office/drawing/2014/main" id="{414C301C-5DE5-69F5-B0A0-60674BCE0FE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2883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553143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65989-7082-2DFC-74E9-4DA37A6047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ECB124-9DC3-B5CD-9E19-D3E593737B7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3F246B1-E8EA-6B41-D9EC-519224CA4F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21" name="Audio 20">
            <a:extLst>
              <a:ext uri="{FF2B5EF4-FFF2-40B4-BE49-F238E27FC236}">
                <a16:creationId xmlns:a16="http://schemas.microsoft.com/office/drawing/2014/main" id="{414C301C-5DE5-69F5-B0A0-60674BCE0FE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068962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BB213934-D370-DCD9-B352-68278D0CC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623865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809792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3739355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37569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1928074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BB213934-D370-DCD9-B352-68278D0CC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279685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65989-7082-2DFC-74E9-4DA37A6047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ECB124-9DC3-B5CD-9E19-D3E593737B7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3F246B1-E8EA-6B41-D9EC-519224CA4F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21" name="Audio 20">
            <a:extLst>
              <a:ext uri="{FF2B5EF4-FFF2-40B4-BE49-F238E27FC236}">
                <a16:creationId xmlns:a16="http://schemas.microsoft.com/office/drawing/2014/main" id="{414C301C-5DE5-69F5-B0A0-60674BCE0FE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057954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207877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57613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65989-7082-2DFC-74E9-4DA37A6047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ECB124-9DC3-B5CD-9E19-D3E593737B7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3F246B1-E8EA-6B41-D9EC-519224CA4F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21" name="Audio 20">
            <a:extLst>
              <a:ext uri="{FF2B5EF4-FFF2-40B4-BE49-F238E27FC236}">
                <a16:creationId xmlns:a16="http://schemas.microsoft.com/office/drawing/2014/main" id="{414C301C-5DE5-69F5-B0A0-60674BCE0FE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491033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60890-D8E9-E97C-F2D6-29DFED06D8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E15359-9EE3-E518-566E-9EADD0CFC5E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3" name="Audio 12">
            <a:extLst>
              <a:ext uri="{FF2B5EF4-FFF2-40B4-BE49-F238E27FC236}">
                <a16:creationId xmlns:a16="http://schemas.microsoft.com/office/drawing/2014/main" id="{BBC0F1C0-DBE4-BEFB-2C95-5E6B4A061AE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1145434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BB213934-D370-DCD9-B352-68278D0CC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3124231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681908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6ED82-4C74-7731-5D49-39BA3EF316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6072E2-67C7-0DDC-57DC-5ACFE1718DD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2" name="Audio 11">
            <a:extLst>
              <a:ext uri="{FF2B5EF4-FFF2-40B4-BE49-F238E27FC236}">
                <a16:creationId xmlns:a16="http://schemas.microsoft.com/office/drawing/2014/main" id="{6F3F12B5-CC2F-3895-74E5-D69694164A9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6832780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53249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3BDC9B-82EE-3E33-D6ED-F6F4F53F59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63C32C-5F4B-A477-354B-579C0BD4C54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2" name="Audio 11">
            <a:extLst>
              <a:ext uri="{FF2B5EF4-FFF2-40B4-BE49-F238E27FC236}">
                <a16:creationId xmlns:a16="http://schemas.microsoft.com/office/drawing/2014/main" id="{F085A4F4-C59D-5C08-2664-8AB060E991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4098263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BB213934-D370-DCD9-B352-68278D0CC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392407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38B7FF-EB78-5ED5-B49D-0352C6CF6D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C195F9-4F81-02FB-4868-5C193F07095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4" name="Audio 13">
            <a:extLst>
              <a:ext uri="{FF2B5EF4-FFF2-40B4-BE49-F238E27FC236}">
                <a16:creationId xmlns:a16="http://schemas.microsoft.com/office/drawing/2014/main" id="{3D74ADAA-F86D-2C01-C350-396ADABCEB9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5989610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8</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6  Lesson 22</vt:lpstr>
      <vt:lpstr>PowerPoint Presentation</vt:lpstr>
      <vt:lpstr>2 + 1 3 </vt:lpstr>
      <vt:lpstr>2 + 1  </vt:lpstr>
      <vt:lpstr>3 + 3 6 </vt:lpstr>
      <vt:lpstr>3 + 3  </vt:lpstr>
      <vt:lpstr>1 + 4 5 </vt:lpstr>
      <vt:lpstr>1 + 4  </vt:lpstr>
      <vt:lpstr>0 + 2 2 </vt:lpstr>
      <vt:lpstr>0 + 2  </vt:lpstr>
      <vt:lpstr>3 + 3  </vt:lpstr>
      <vt:lpstr>0 + 2  </vt:lpstr>
      <vt:lpstr>1 + 4  </vt:lpstr>
      <vt:lpstr>2 + 1  </vt:lpstr>
      <vt:lpstr>1 + 4  </vt:lpstr>
      <vt:lpstr>2 + 1  </vt:lpstr>
      <vt:lpstr>0 + 2  </vt:lpstr>
      <vt:lpstr>3 + 3  </vt:lpstr>
      <vt:lpstr>0 + 2  </vt:lpstr>
      <vt:lpstr>1 + 4  </vt:lpstr>
      <vt:lpstr>3 + 3  </vt:lpstr>
      <vt:lpstr>2 + 1  </vt:lpstr>
      <vt:lpstr>3 + 3  </vt:lpstr>
      <vt:lpstr>2 + 1  </vt:lpstr>
      <vt:lpstr>1 + 4  </vt:lpstr>
      <vt:lpstr>0 + 2  </vt:lpstr>
      <vt:lpstr>2 + 1  </vt:lpstr>
      <vt:lpstr>3 + 3  </vt:lpstr>
      <vt:lpstr>0 + 2  </vt:lpstr>
      <vt:lpstr>1 + 4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2025-08-07T19:48:32Z</dcterms:created>
  <dcterms:modified xsi:type="dcterms:W3CDTF">2025-08-07T19:56:42Z</dcterms:modified>
</cp:coreProperties>
</file>