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75"/>
    <p:restoredTop sz="91429"/>
  </p:normalViewPr>
  <p:slideViewPr>
    <p:cSldViewPr snapToGrid="0">
      <p:cViewPr varScale="1">
        <p:scale>
          <a:sx n="41" d="100"/>
          <a:sy n="41" d="100"/>
        </p:scale>
        <p:origin x="135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DB965-942B-AC0C-3577-20BE382B43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A4F68F-6FAB-B841-B50E-E83C40C095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35CD5C-847B-8562-4865-52CE7C12C54B}"/>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4A8E8328-3067-411C-0BC0-FECE3CDE1A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50064-2F94-5948-F719-D2C85B4F5CAD}"/>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2856106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8E783-F17F-FF7F-13E7-7B5E8A5BF1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4DF7C5-E384-2794-A655-B0D5C488B0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C64133-A94C-5DC5-D37C-A1513EB983F4}"/>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D91ED220-64FE-33F6-436F-0A7EAB95AE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504DED-19AE-6A91-EE56-D109F3E7FA70}"/>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453930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5E9982-C3A2-497F-0048-228332BC3C2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3412CBB-3DB9-56EE-7915-406683C782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4AEF1F-B4EF-F75D-76C7-4E10F6F52B1C}"/>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CD343AF6-3148-3731-F7B7-5A87DDA696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626B00-C7BF-7905-91E5-42EA7EA08907}"/>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1773289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6119D-130A-0FB7-67A3-A51D67D2ED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678D05-B7A3-915B-0123-66958B32BF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634293-EB02-2C39-DE6B-D280BE11BD81}"/>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5E5680DE-E0EE-B80B-66A3-C19ABA0C81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6774C-A78B-2669-C6E4-4DB9F788A30A}"/>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2930180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6B8D7-EB48-9631-FE5F-D0A9AAA619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9BD072-0591-4DDD-9CA2-76F0914400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A82CC3-519E-E014-2A6C-8D6C7A1A740A}"/>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11843813-376A-A2E7-E41B-466F672266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4538FB-129C-0C54-FB0F-76CAC7AC8003}"/>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365659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4F62F-7ACA-2D64-6D04-92DF1E16A7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AB0817-98DD-88BB-1B71-DAF824E807C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B50DCA-1BD7-1B90-4C88-64A7213D263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C069D8-1911-5989-2233-755D26576A7C}"/>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6" name="Footer Placeholder 5">
            <a:extLst>
              <a:ext uri="{FF2B5EF4-FFF2-40B4-BE49-F238E27FC236}">
                <a16:creationId xmlns:a16="http://schemas.microsoft.com/office/drawing/2014/main" id="{DF3375F2-E353-9C58-77C7-7BAEE309A4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78641E-BA29-AF28-5032-43C7EFFE4D1D}"/>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1539863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B8E66-3476-A7B1-B280-5D34A1ACD9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69359C-A01C-FB83-9792-FBA6AC20E2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24D331-26EE-39BE-42C0-FBC7913CCC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9957B8-80AE-C6AA-0185-45CED2A825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A9498E-489E-971A-AB37-2F15F2B1BC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60DE34-1767-1799-B5C7-D2838402BAB0}"/>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8" name="Footer Placeholder 7">
            <a:extLst>
              <a:ext uri="{FF2B5EF4-FFF2-40B4-BE49-F238E27FC236}">
                <a16:creationId xmlns:a16="http://schemas.microsoft.com/office/drawing/2014/main" id="{B05EBA28-AFC5-3117-B89F-E266AD9B88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69F1DB-76F6-D7B3-97A2-8C7004C1FEE3}"/>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1690588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7D77E-0442-D029-8171-8C829A69BA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BCE6CD-F9B5-5470-961F-F551CF1CD0E1}"/>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4" name="Footer Placeholder 3">
            <a:extLst>
              <a:ext uri="{FF2B5EF4-FFF2-40B4-BE49-F238E27FC236}">
                <a16:creationId xmlns:a16="http://schemas.microsoft.com/office/drawing/2014/main" id="{D5C55CA1-949A-3914-CC4B-59944B0D9D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D9DD92-1E31-2B6D-937B-8F7B0E4333D0}"/>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2684072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D15671-09DA-BD2A-9011-D3C2220B48C2}"/>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3" name="Footer Placeholder 2">
            <a:extLst>
              <a:ext uri="{FF2B5EF4-FFF2-40B4-BE49-F238E27FC236}">
                <a16:creationId xmlns:a16="http://schemas.microsoft.com/office/drawing/2014/main" id="{AAC72C54-E6ED-389A-0CE6-68C1AE5E435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BB6C2B-3F39-0885-B3ED-ECF970B41D2F}"/>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3334025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CA9BC-6443-3C68-C779-C27A27434F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A1B150-D26A-BF68-8A7E-058ABC3649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DE5EFD-557E-19E6-013B-0E633FC87F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E719DF-E216-1FAB-245F-6651D35B8266}"/>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6" name="Footer Placeholder 5">
            <a:extLst>
              <a:ext uri="{FF2B5EF4-FFF2-40B4-BE49-F238E27FC236}">
                <a16:creationId xmlns:a16="http://schemas.microsoft.com/office/drawing/2014/main" id="{2ACBF167-B9AC-63F9-7F5B-139D317152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026524-3F7A-D805-8912-8B198137278B}"/>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3375579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D2724-2D83-4AD6-3C7B-35357626E4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90B8AA-FD0F-934C-A39A-086318523A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44FE98-EECE-A9EB-A040-4E8566C0B1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CDEFF0-2606-5661-6738-FBA4F74C85BA}"/>
              </a:ext>
            </a:extLst>
          </p:cNvPr>
          <p:cNvSpPr>
            <a:spLocks noGrp="1"/>
          </p:cNvSpPr>
          <p:nvPr>
            <p:ph type="dt" sz="half" idx="10"/>
          </p:nvPr>
        </p:nvSpPr>
        <p:spPr/>
        <p:txBody>
          <a:bodyPr/>
          <a:lstStyle/>
          <a:p>
            <a:fld id="{DB9F7370-0082-8A4A-A877-92991A7B2D40}" type="datetimeFigureOut">
              <a:rPr lang="en-US" smtClean="0"/>
              <a:t>8/7/25</a:t>
            </a:fld>
            <a:endParaRPr lang="en-US"/>
          </a:p>
        </p:txBody>
      </p:sp>
      <p:sp>
        <p:nvSpPr>
          <p:cNvPr id="6" name="Footer Placeholder 5">
            <a:extLst>
              <a:ext uri="{FF2B5EF4-FFF2-40B4-BE49-F238E27FC236}">
                <a16:creationId xmlns:a16="http://schemas.microsoft.com/office/drawing/2014/main" id="{BA97357E-85F1-E348-AA76-095FF33748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AFB8B3-FB26-DF05-D4DE-74453335E57F}"/>
              </a:ext>
            </a:extLst>
          </p:cNvPr>
          <p:cNvSpPr>
            <a:spLocks noGrp="1"/>
          </p:cNvSpPr>
          <p:nvPr>
            <p:ph type="sldNum" sz="quarter" idx="12"/>
          </p:nvPr>
        </p:nvSpPr>
        <p:spPr/>
        <p:txBody>
          <a:bodyPr/>
          <a:lstStyle/>
          <a:p>
            <a:fld id="{E4213858-CE80-DB4D-B7EA-8AB820873E28}" type="slidenum">
              <a:rPr lang="en-US" smtClean="0"/>
              <a:t>‹#›</a:t>
            </a:fld>
            <a:endParaRPr lang="en-US"/>
          </a:p>
        </p:txBody>
      </p:sp>
    </p:spTree>
    <p:extLst>
      <p:ext uri="{BB962C8B-B14F-4D97-AF65-F5344CB8AC3E}">
        <p14:creationId xmlns:p14="http://schemas.microsoft.com/office/powerpoint/2010/main" val="1146370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A7F21-1DCE-D4AB-95EA-104C76892B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06E102-CE7C-1148-9F91-4F467AC15B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697A0D-0328-9182-B5B0-FA9BC7E8E1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B9F7370-0082-8A4A-A877-92991A7B2D40}" type="datetimeFigureOut">
              <a:rPr lang="en-US" smtClean="0"/>
              <a:t>8/7/25</a:t>
            </a:fld>
            <a:endParaRPr lang="en-US"/>
          </a:p>
        </p:txBody>
      </p:sp>
      <p:sp>
        <p:nvSpPr>
          <p:cNvPr id="5" name="Footer Placeholder 4">
            <a:extLst>
              <a:ext uri="{FF2B5EF4-FFF2-40B4-BE49-F238E27FC236}">
                <a16:creationId xmlns:a16="http://schemas.microsoft.com/office/drawing/2014/main" id="{35E41F2D-01EC-5D7A-B556-37CAC1A23A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E838751-2D46-9534-9EED-2B1812B51E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4213858-CE80-DB4D-B7EA-8AB820873E28}" type="slidenum">
              <a:rPr lang="en-US" smtClean="0"/>
              <a:t>‹#›</a:t>
            </a:fld>
            <a:endParaRPr lang="en-US"/>
          </a:p>
        </p:txBody>
      </p:sp>
    </p:spTree>
    <p:extLst>
      <p:ext uri="{BB962C8B-B14F-4D97-AF65-F5344CB8AC3E}">
        <p14:creationId xmlns:p14="http://schemas.microsoft.com/office/powerpoint/2010/main" val="11378031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2025-08-07T17:27:32Z</dcterms:created>
  <dcterms:modified xsi:type="dcterms:W3CDTF">2025-08-07T17:30:21Z</dcterms:modified>
</cp:coreProperties>
</file>