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522"/>
    <p:restoredTop sz="91429"/>
  </p:normalViewPr>
  <p:slideViewPr>
    <p:cSldViewPr snapToGrid="0">
      <p:cViewPr varScale="1">
        <p:scale>
          <a:sx n="41" d="100"/>
          <a:sy n="41" d="100"/>
        </p:scale>
        <p:origin x="86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EDF05-E5AF-CE3E-5ADF-0D96D8B83FE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871530B-F5F7-F874-7993-A14AC42C74F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68F2671-E66D-1284-6E16-047D1DC39A21}"/>
              </a:ext>
            </a:extLst>
          </p:cNvPr>
          <p:cNvSpPr>
            <a:spLocks noGrp="1"/>
          </p:cNvSpPr>
          <p:nvPr>
            <p:ph type="dt" sz="half" idx="10"/>
          </p:nvPr>
        </p:nvSpPr>
        <p:spPr/>
        <p:txBody>
          <a:bodyPr/>
          <a:lstStyle/>
          <a:p>
            <a:fld id="{12F5A8A6-FB9A-ED4C-884C-5ADB7DD87698}" type="datetimeFigureOut">
              <a:rPr lang="en-US" smtClean="0"/>
              <a:t>8/7/25</a:t>
            </a:fld>
            <a:endParaRPr lang="en-US"/>
          </a:p>
        </p:txBody>
      </p:sp>
      <p:sp>
        <p:nvSpPr>
          <p:cNvPr id="5" name="Footer Placeholder 4">
            <a:extLst>
              <a:ext uri="{FF2B5EF4-FFF2-40B4-BE49-F238E27FC236}">
                <a16:creationId xmlns:a16="http://schemas.microsoft.com/office/drawing/2014/main" id="{18094184-E33D-14F0-86A1-8A3AE1F9FE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982134-40B9-D318-D4B5-9578FBA5E7D4}"/>
              </a:ext>
            </a:extLst>
          </p:cNvPr>
          <p:cNvSpPr>
            <a:spLocks noGrp="1"/>
          </p:cNvSpPr>
          <p:nvPr>
            <p:ph type="sldNum" sz="quarter" idx="12"/>
          </p:nvPr>
        </p:nvSpPr>
        <p:spPr/>
        <p:txBody>
          <a:bodyPr/>
          <a:lstStyle/>
          <a:p>
            <a:fld id="{A3A9A5D5-CD34-1B43-B947-A2AB13883B99}" type="slidenum">
              <a:rPr lang="en-US" smtClean="0"/>
              <a:t>‹#›</a:t>
            </a:fld>
            <a:endParaRPr lang="en-US"/>
          </a:p>
        </p:txBody>
      </p:sp>
    </p:spTree>
    <p:extLst>
      <p:ext uri="{BB962C8B-B14F-4D97-AF65-F5344CB8AC3E}">
        <p14:creationId xmlns:p14="http://schemas.microsoft.com/office/powerpoint/2010/main" val="2440106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34444D-607A-EE4E-7921-1C51105F932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6710E9E-BE4B-289E-8C91-A2FB3461C63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8A8711-45E4-703C-1DA1-EA7127991280}"/>
              </a:ext>
            </a:extLst>
          </p:cNvPr>
          <p:cNvSpPr>
            <a:spLocks noGrp="1"/>
          </p:cNvSpPr>
          <p:nvPr>
            <p:ph type="dt" sz="half" idx="10"/>
          </p:nvPr>
        </p:nvSpPr>
        <p:spPr/>
        <p:txBody>
          <a:bodyPr/>
          <a:lstStyle/>
          <a:p>
            <a:fld id="{12F5A8A6-FB9A-ED4C-884C-5ADB7DD87698}" type="datetimeFigureOut">
              <a:rPr lang="en-US" smtClean="0"/>
              <a:t>8/7/25</a:t>
            </a:fld>
            <a:endParaRPr lang="en-US"/>
          </a:p>
        </p:txBody>
      </p:sp>
      <p:sp>
        <p:nvSpPr>
          <p:cNvPr id="5" name="Footer Placeholder 4">
            <a:extLst>
              <a:ext uri="{FF2B5EF4-FFF2-40B4-BE49-F238E27FC236}">
                <a16:creationId xmlns:a16="http://schemas.microsoft.com/office/drawing/2014/main" id="{5F9E76DE-49CD-472A-083D-8559AB002B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D70AE5-3FFD-90BA-BC94-A9156B3A7504}"/>
              </a:ext>
            </a:extLst>
          </p:cNvPr>
          <p:cNvSpPr>
            <a:spLocks noGrp="1"/>
          </p:cNvSpPr>
          <p:nvPr>
            <p:ph type="sldNum" sz="quarter" idx="12"/>
          </p:nvPr>
        </p:nvSpPr>
        <p:spPr/>
        <p:txBody>
          <a:bodyPr/>
          <a:lstStyle/>
          <a:p>
            <a:fld id="{A3A9A5D5-CD34-1B43-B947-A2AB13883B99}" type="slidenum">
              <a:rPr lang="en-US" smtClean="0"/>
              <a:t>‹#›</a:t>
            </a:fld>
            <a:endParaRPr lang="en-US"/>
          </a:p>
        </p:txBody>
      </p:sp>
    </p:spTree>
    <p:extLst>
      <p:ext uri="{BB962C8B-B14F-4D97-AF65-F5344CB8AC3E}">
        <p14:creationId xmlns:p14="http://schemas.microsoft.com/office/powerpoint/2010/main" val="28431783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6862CA-9A08-0772-AFBB-B526B202590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6965D61-DE76-4F88-2ADA-8E9AE48D6D6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9B4BB8-B44C-2465-CEB6-E8ADDDA8082B}"/>
              </a:ext>
            </a:extLst>
          </p:cNvPr>
          <p:cNvSpPr>
            <a:spLocks noGrp="1"/>
          </p:cNvSpPr>
          <p:nvPr>
            <p:ph type="dt" sz="half" idx="10"/>
          </p:nvPr>
        </p:nvSpPr>
        <p:spPr/>
        <p:txBody>
          <a:bodyPr/>
          <a:lstStyle/>
          <a:p>
            <a:fld id="{12F5A8A6-FB9A-ED4C-884C-5ADB7DD87698}" type="datetimeFigureOut">
              <a:rPr lang="en-US" smtClean="0"/>
              <a:t>8/7/25</a:t>
            </a:fld>
            <a:endParaRPr lang="en-US"/>
          </a:p>
        </p:txBody>
      </p:sp>
      <p:sp>
        <p:nvSpPr>
          <p:cNvPr id="5" name="Footer Placeholder 4">
            <a:extLst>
              <a:ext uri="{FF2B5EF4-FFF2-40B4-BE49-F238E27FC236}">
                <a16:creationId xmlns:a16="http://schemas.microsoft.com/office/drawing/2014/main" id="{11BF7F76-F22A-7D9E-B47F-194F369B7D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666E67-6311-9BE4-D65B-F88D553B756F}"/>
              </a:ext>
            </a:extLst>
          </p:cNvPr>
          <p:cNvSpPr>
            <a:spLocks noGrp="1"/>
          </p:cNvSpPr>
          <p:nvPr>
            <p:ph type="sldNum" sz="quarter" idx="12"/>
          </p:nvPr>
        </p:nvSpPr>
        <p:spPr/>
        <p:txBody>
          <a:bodyPr/>
          <a:lstStyle/>
          <a:p>
            <a:fld id="{A3A9A5D5-CD34-1B43-B947-A2AB13883B99}" type="slidenum">
              <a:rPr lang="en-US" smtClean="0"/>
              <a:t>‹#›</a:t>
            </a:fld>
            <a:endParaRPr lang="en-US"/>
          </a:p>
        </p:txBody>
      </p:sp>
    </p:spTree>
    <p:extLst>
      <p:ext uri="{BB962C8B-B14F-4D97-AF65-F5344CB8AC3E}">
        <p14:creationId xmlns:p14="http://schemas.microsoft.com/office/powerpoint/2010/main" val="2750244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A0078-CF18-A80D-F135-07F281FDBB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54FC7A5-8AE6-F936-120D-3441E628853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B8EB56-78C2-27D7-EE00-D672E4AAAEE3}"/>
              </a:ext>
            </a:extLst>
          </p:cNvPr>
          <p:cNvSpPr>
            <a:spLocks noGrp="1"/>
          </p:cNvSpPr>
          <p:nvPr>
            <p:ph type="dt" sz="half" idx="10"/>
          </p:nvPr>
        </p:nvSpPr>
        <p:spPr/>
        <p:txBody>
          <a:bodyPr/>
          <a:lstStyle/>
          <a:p>
            <a:fld id="{12F5A8A6-FB9A-ED4C-884C-5ADB7DD87698}" type="datetimeFigureOut">
              <a:rPr lang="en-US" smtClean="0"/>
              <a:t>8/7/25</a:t>
            </a:fld>
            <a:endParaRPr lang="en-US"/>
          </a:p>
        </p:txBody>
      </p:sp>
      <p:sp>
        <p:nvSpPr>
          <p:cNvPr id="5" name="Footer Placeholder 4">
            <a:extLst>
              <a:ext uri="{FF2B5EF4-FFF2-40B4-BE49-F238E27FC236}">
                <a16:creationId xmlns:a16="http://schemas.microsoft.com/office/drawing/2014/main" id="{F6B11AB2-3C7A-7892-0D28-B24EAD2426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C47179-20B2-0D38-A611-8ABFD1DEB0A5}"/>
              </a:ext>
            </a:extLst>
          </p:cNvPr>
          <p:cNvSpPr>
            <a:spLocks noGrp="1"/>
          </p:cNvSpPr>
          <p:nvPr>
            <p:ph type="sldNum" sz="quarter" idx="12"/>
          </p:nvPr>
        </p:nvSpPr>
        <p:spPr/>
        <p:txBody>
          <a:bodyPr/>
          <a:lstStyle/>
          <a:p>
            <a:fld id="{A3A9A5D5-CD34-1B43-B947-A2AB13883B99}" type="slidenum">
              <a:rPr lang="en-US" smtClean="0"/>
              <a:t>‹#›</a:t>
            </a:fld>
            <a:endParaRPr lang="en-US"/>
          </a:p>
        </p:txBody>
      </p:sp>
    </p:spTree>
    <p:extLst>
      <p:ext uri="{BB962C8B-B14F-4D97-AF65-F5344CB8AC3E}">
        <p14:creationId xmlns:p14="http://schemas.microsoft.com/office/powerpoint/2010/main" val="248772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0769B-D793-92CB-AA7A-CB6ED11CD2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FE641CB-2D42-A5B7-5B0B-B3AD84B2B34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56ECA35-0369-FF95-0B94-1D9238DECC93}"/>
              </a:ext>
            </a:extLst>
          </p:cNvPr>
          <p:cNvSpPr>
            <a:spLocks noGrp="1"/>
          </p:cNvSpPr>
          <p:nvPr>
            <p:ph type="dt" sz="half" idx="10"/>
          </p:nvPr>
        </p:nvSpPr>
        <p:spPr/>
        <p:txBody>
          <a:bodyPr/>
          <a:lstStyle/>
          <a:p>
            <a:fld id="{12F5A8A6-FB9A-ED4C-884C-5ADB7DD87698}" type="datetimeFigureOut">
              <a:rPr lang="en-US" smtClean="0"/>
              <a:t>8/7/25</a:t>
            </a:fld>
            <a:endParaRPr lang="en-US"/>
          </a:p>
        </p:txBody>
      </p:sp>
      <p:sp>
        <p:nvSpPr>
          <p:cNvPr id="5" name="Footer Placeholder 4">
            <a:extLst>
              <a:ext uri="{FF2B5EF4-FFF2-40B4-BE49-F238E27FC236}">
                <a16:creationId xmlns:a16="http://schemas.microsoft.com/office/drawing/2014/main" id="{E63A8524-FF10-B2F1-5CCD-3AC904AFC1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C1F230-4B2C-76D9-BBC8-318815EE08C3}"/>
              </a:ext>
            </a:extLst>
          </p:cNvPr>
          <p:cNvSpPr>
            <a:spLocks noGrp="1"/>
          </p:cNvSpPr>
          <p:nvPr>
            <p:ph type="sldNum" sz="quarter" idx="12"/>
          </p:nvPr>
        </p:nvSpPr>
        <p:spPr/>
        <p:txBody>
          <a:bodyPr/>
          <a:lstStyle/>
          <a:p>
            <a:fld id="{A3A9A5D5-CD34-1B43-B947-A2AB13883B99}" type="slidenum">
              <a:rPr lang="en-US" smtClean="0"/>
              <a:t>‹#›</a:t>
            </a:fld>
            <a:endParaRPr lang="en-US"/>
          </a:p>
        </p:txBody>
      </p:sp>
    </p:spTree>
    <p:extLst>
      <p:ext uri="{BB962C8B-B14F-4D97-AF65-F5344CB8AC3E}">
        <p14:creationId xmlns:p14="http://schemas.microsoft.com/office/powerpoint/2010/main" val="1089139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99FFA-9818-17BF-EABB-156219E9F3D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BE15E4-4205-5792-A339-14532BFFF0D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ADDFD55-8A47-B988-51AA-CE5673033DD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E4DD7F9-57DE-EAAE-04B2-4AD3CCA4DA96}"/>
              </a:ext>
            </a:extLst>
          </p:cNvPr>
          <p:cNvSpPr>
            <a:spLocks noGrp="1"/>
          </p:cNvSpPr>
          <p:nvPr>
            <p:ph type="dt" sz="half" idx="10"/>
          </p:nvPr>
        </p:nvSpPr>
        <p:spPr/>
        <p:txBody>
          <a:bodyPr/>
          <a:lstStyle/>
          <a:p>
            <a:fld id="{12F5A8A6-FB9A-ED4C-884C-5ADB7DD87698}" type="datetimeFigureOut">
              <a:rPr lang="en-US" smtClean="0"/>
              <a:t>8/7/25</a:t>
            </a:fld>
            <a:endParaRPr lang="en-US"/>
          </a:p>
        </p:txBody>
      </p:sp>
      <p:sp>
        <p:nvSpPr>
          <p:cNvPr id="6" name="Footer Placeholder 5">
            <a:extLst>
              <a:ext uri="{FF2B5EF4-FFF2-40B4-BE49-F238E27FC236}">
                <a16:creationId xmlns:a16="http://schemas.microsoft.com/office/drawing/2014/main" id="{784DB24F-0C9E-5DB1-3CA7-4D7C0F624F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445F2F-034C-ED7F-7F3C-9AC4AA36CF4C}"/>
              </a:ext>
            </a:extLst>
          </p:cNvPr>
          <p:cNvSpPr>
            <a:spLocks noGrp="1"/>
          </p:cNvSpPr>
          <p:nvPr>
            <p:ph type="sldNum" sz="quarter" idx="12"/>
          </p:nvPr>
        </p:nvSpPr>
        <p:spPr/>
        <p:txBody>
          <a:bodyPr/>
          <a:lstStyle/>
          <a:p>
            <a:fld id="{A3A9A5D5-CD34-1B43-B947-A2AB13883B99}" type="slidenum">
              <a:rPr lang="en-US" smtClean="0"/>
              <a:t>‹#›</a:t>
            </a:fld>
            <a:endParaRPr lang="en-US"/>
          </a:p>
        </p:txBody>
      </p:sp>
    </p:spTree>
    <p:extLst>
      <p:ext uri="{BB962C8B-B14F-4D97-AF65-F5344CB8AC3E}">
        <p14:creationId xmlns:p14="http://schemas.microsoft.com/office/powerpoint/2010/main" val="4098214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6717A-2796-E8A4-5F2D-1DDBFA4FFAE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AAB8AC8-0E7D-53BB-BD54-FD446A4250E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83059D7-DE25-7877-9D81-0D28040D5AE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C4865F3-AEAB-456A-4603-00B8030952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536619-F9A1-B7F8-F10F-9D1DD9D7A16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DFD1716-BCB4-7ED4-235B-99434CBF97DC}"/>
              </a:ext>
            </a:extLst>
          </p:cNvPr>
          <p:cNvSpPr>
            <a:spLocks noGrp="1"/>
          </p:cNvSpPr>
          <p:nvPr>
            <p:ph type="dt" sz="half" idx="10"/>
          </p:nvPr>
        </p:nvSpPr>
        <p:spPr/>
        <p:txBody>
          <a:bodyPr/>
          <a:lstStyle/>
          <a:p>
            <a:fld id="{12F5A8A6-FB9A-ED4C-884C-5ADB7DD87698}" type="datetimeFigureOut">
              <a:rPr lang="en-US" smtClean="0"/>
              <a:t>8/7/25</a:t>
            </a:fld>
            <a:endParaRPr lang="en-US"/>
          </a:p>
        </p:txBody>
      </p:sp>
      <p:sp>
        <p:nvSpPr>
          <p:cNvPr id="8" name="Footer Placeholder 7">
            <a:extLst>
              <a:ext uri="{FF2B5EF4-FFF2-40B4-BE49-F238E27FC236}">
                <a16:creationId xmlns:a16="http://schemas.microsoft.com/office/drawing/2014/main" id="{69C41D10-FDF5-8736-BE46-005FF1A07F4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476376F-E322-DF00-14D6-125BD8FD517D}"/>
              </a:ext>
            </a:extLst>
          </p:cNvPr>
          <p:cNvSpPr>
            <a:spLocks noGrp="1"/>
          </p:cNvSpPr>
          <p:nvPr>
            <p:ph type="sldNum" sz="quarter" idx="12"/>
          </p:nvPr>
        </p:nvSpPr>
        <p:spPr/>
        <p:txBody>
          <a:bodyPr/>
          <a:lstStyle/>
          <a:p>
            <a:fld id="{A3A9A5D5-CD34-1B43-B947-A2AB13883B99}" type="slidenum">
              <a:rPr lang="en-US" smtClean="0"/>
              <a:t>‹#›</a:t>
            </a:fld>
            <a:endParaRPr lang="en-US"/>
          </a:p>
        </p:txBody>
      </p:sp>
    </p:spTree>
    <p:extLst>
      <p:ext uri="{BB962C8B-B14F-4D97-AF65-F5344CB8AC3E}">
        <p14:creationId xmlns:p14="http://schemas.microsoft.com/office/powerpoint/2010/main" val="2000799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7C988-C343-3E69-F6DA-B119B28C1A8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FCCA5D4-1ED5-BCBF-104D-522D8C3C30BB}"/>
              </a:ext>
            </a:extLst>
          </p:cNvPr>
          <p:cNvSpPr>
            <a:spLocks noGrp="1"/>
          </p:cNvSpPr>
          <p:nvPr>
            <p:ph type="dt" sz="half" idx="10"/>
          </p:nvPr>
        </p:nvSpPr>
        <p:spPr/>
        <p:txBody>
          <a:bodyPr/>
          <a:lstStyle/>
          <a:p>
            <a:fld id="{12F5A8A6-FB9A-ED4C-884C-5ADB7DD87698}" type="datetimeFigureOut">
              <a:rPr lang="en-US" smtClean="0"/>
              <a:t>8/7/25</a:t>
            </a:fld>
            <a:endParaRPr lang="en-US"/>
          </a:p>
        </p:txBody>
      </p:sp>
      <p:sp>
        <p:nvSpPr>
          <p:cNvPr id="4" name="Footer Placeholder 3">
            <a:extLst>
              <a:ext uri="{FF2B5EF4-FFF2-40B4-BE49-F238E27FC236}">
                <a16:creationId xmlns:a16="http://schemas.microsoft.com/office/drawing/2014/main" id="{F3C37F01-1586-0154-1580-EBF0CA8C1E3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12DCF58-1C5C-0553-A271-318A4636F07D}"/>
              </a:ext>
            </a:extLst>
          </p:cNvPr>
          <p:cNvSpPr>
            <a:spLocks noGrp="1"/>
          </p:cNvSpPr>
          <p:nvPr>
            <p:ph type="sldNum" sz="quarter" idx="12"/>
          </p:nvPr>
        </p:nvSpPr>
        <p:spPr/>
        <p:txBody>
          <a:bodyPr/>
          <a:lstStyle/>
          <a:p>
            <a:fld id="{A3A9A5D5-CD34-1B43-B947-A2AB13883B99}" type="slidenum">
              <a:rPr lang="en-US" smtClean="0"/>
              <a:t>‹#›</a:t>
            </a:fld>
            <a:endParaRPr lang="en-US"/>
          </a:p>
        </p:txBody>
      </p:sp>
    </p:spTree>
    <p:extLst>
      <p:ext uri="{BB962C8B-B14F-4D97-AF65-F5344CB8AC3E}">
        <p14:creationId xmlns:p14="http://schemas.microsoft.com/office/powerpoint/2010/main" val="2902574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D7D1C9-B96E-7592-AEF4-3D1A89587EB6}"/>
              </a:ext>
            </a:extLst>
          </p:cNvPr>
          <p:cNvSpPr>
            <a:spLocks noGrp="1"/>
          </p:cNvSpPr>
          <p:nvPr>
            <p:ph type="dt" sz="half" idx="10"/>
          </p:nvPr>
        </p:nvSpPr>
        <p:spPr/>
        <p:txBody>
          <a:bodyPr/>
          <a:lstStyle/>
          <a:p>
            <a:fld id="{12F5A8A6-FB9A-ED4C-884C-5ADB7DD87698}" type="datetimeFigureOut">
              <a:rPr lang="en-US" smtClean="0"/>
              <a:t>8/7/25</a:t>
            </a:fld>
            <a:endParaRPr lang="en-US"/>
          </a:p>
        </p:txBody>
      </p:sp>
      <p:sp>
        <p:nvSpPr>
          <p:cNvPr id="3" name="Footer Placeholder 2">
            <a:extLst>
              <a:ext uri="{FF2B5EF4-FFF2-40B4-BE49-F238E27FC236}">
                <a16:creationId xmlns:a16="http://schemas.microsoft.com/office/drawing/2014/main" id="{F3B7C7B8-3DD8-650B-1162-7698FF19527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75EA20E-4AFE-5248-89D5-3F8FC57E9B3B}"/>
              </a:ext>
            </a:extLst>
          </p:cNvPr>
          <p:cNvSpPr>
            <a:spLocks noGrp="1"/>
          </p:cNvSpPr>
          <p:nvPr>
            <p:ph type="sldNum" sz="quarter" idx="12"/>
          </p:nvPr>
        </p:nvSpPr>
        <p:spPr/>
        <p:txBody>
          <a:bodyPr/>
          <a:lstStyle/>
          <a:p>
            <a:fld id="{A3A9A5D5-CD34-1B43-B947-A2AB13883B99}" type="slidenum">
              <a:rPr lang="en-US" smtClean="0"/>
              <a:t>‹#›</a:t>
            </a:fld>
            <a:endParaRPr lang="en-US"/>
          </a:p>
        </p:txBody>
      </p:sp>
    </p:spTree>
    <p:extLst>
      <p:ext uri="{BB962C8B-B14F-4D97-AF65-F5344CB8AC3E}">
        <p14:creationId xmlns:p14="http://schemas.microsoft.com/office/powerpoint/2010/main" val="1344795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66FD4-C681-08A6-76FC-19F8F0AE67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BCA67E3-72B5-156B-0920-6209563137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46C48B2-2F27-B727-1227-73BE3B1F8F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6426164-894A-6132-8269-A02233A396AE}"/>
              </a:ext>
            </a:extLst>
          </p:cNvPr>
          <p:cNvSpPr>
            <a:spLocks noGrp="1"/>
          </p:cNvSpPr>
          <p:nvPr>
            <p:ph type="dt" sz="half" idx="10"/>
          </p:nvPr>
        </p:nvSpPr>
        <p:spPr/>
        <p:txBody>
          <a:bodyPr/>
          <a:lstStyle/>
          <a:p>
            <a:fld id="{12F5A8A6-FB9A-ED4C-884C-5ADB7DD87698}" type="datetimeFigureOut">
              <a:rPr lang="en-US" smtClean="0"/>
              <a:t>8/7/25</a:t>
            </a:fld>
            <a:endParaRPr lang="en-US"/>
          </a:p>
        </p:txBody>
      </p:sp>
      <p:sp>
        <p:nvSpPr>
          <p:cNvPr id="6" name="Footer Placeholder 5">
            <a:extLst>
              <a:ext uri="{FF2B5EF4-FFF2-40B4-BE49-F238E27FC236}">
                <a16:creationId xmlns:a16="http://schemas.microsoft.com/office/drawing/2014/main" id="{CDFB4629-AFD2-CF06-B4F3-1CA7E054AA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57C1AB-D5C9-48E8-C825-7BCA1E9D9B5A}"/>
              </a:ext>
            </a:extLst>
          </p:cNvPr>
          <p:cNvSpPr>
            <a:spLocks noGrp="1"/>
          </p:cNvSpPr>
          <p:nvPr>
            <p:ph type="sldNum" sz="quarter" idx="12"/>
          </p:nvPr>
        </p:nvSpPr>
        <p:spPr/>
        <p:txBody>
          <a:bodyPr/>
          <a:lstStyle/>
          <a:p>
            <a:fld id="{A3A9A5D5-CD34-1B43-B947-A2AB13883B99}" type="slidenum">
              <a:rPr lang="en-US" smtClean="0"/>
              <a:t>‹#›</a:t>
            </a:fld>
            <a:endParaRPr lang="en-US"/>
          </a:p>
        </p:txBody>
      </p:sp>
    </p:spTree>
    <p:extLst>
      <p:ext uri="{BB962C8B-B14F-4D97-AF65-F5344CB8AC3E}">
        <p14:creationId xmlns:p14="http://schemas.microsoft.com/office/powerpoint/2010/main" val="3599960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FBB67-0663-EB9E-74CF-6C546FE0F3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BA5C0E3-D27C-8066-2D6E-027558E1CB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37F33F4-21BB-C414-49D6-F72D04763B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B61A3E-F08B-4D6A-7452-2727E4A9A5BF}"/>
              </a:ext>
            </a:extLst>
          </p:cNvPr>
          <p:cNvSpPr>
            <a:spLocks noGrp="1"/>
          </p:cNvSpPr>
          <p:nvPr>
            <p:ph type="dt" sz="half" idx="10"/>
          </p:nvPr>
        </p:nvSpPr>
        <p:spPr/>
        <p:txBody>
          <a:bodyPr/>
          <a:lstStyle/>
          <a:p>
            <a:fld id="{12F5A8A6-FB9A-ED4C-884C-5ADB7DD87698}" type="datetimeFigureOut">
              <a:rPr lang="en-US" smtClean="0"/>
              <a:t>8/7/25</a:t>
            </a:fld>
            <a:endParaRPr lang="en-US"/>
          </a:p>
        </p:txBody>
      </p:sp>
      <p:sp>
        <p:nvSpPr>
          <p:cNvPr id="6" name="Footer Placeholder 5">
            <a:extLst>
              <a:ext uri="{FF2B5EF4-FFF2-40B4-BE49-F238E27FC236}">
                <a16:creationId xmlns:a16="http://schemas.microsoft.com/office/drawing/2014/main" id="{7A4CF96B-E07D-0697-C9F2-52286FE3E1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D8306E-20D2-A0E2-A469-905E8C5D9AE0}"/>
              </a:ext>
            </a:extLst>
          </p:cNvPr>
          <p:cNvSpPr>
            <a:spLocks noGrp="1"/>
          </p:cNvSpPr>
          <p:nvPr>
            <p:ph type="sldNum" sz="quarter" idx="12"/>
          </p:nvPr>
        </p:nvSpPr>
        <p:spPr/>
        <p:txBody>
          <a:bodyPr/>
          <a:lstStyle/>
          <a:p>
            <a:fld id="{A3A9A5D5-CD34-1B43-B947-A2AB13883B99}" type="slidenum">
              <a:rPr lang="en-US" smtClean="0"/>
              <a:t>‹#›</a:t>
            </a:fld>
            <a:endParaRPr lang="en-US"/>
          </a:p>
        </p:txBody>
      </p:sp>
    </p:spTree>
    <p:extLst>
      <p:ext uri="{BB962C8B-B14F-4D97-AF65-F5344CB8AC3E}">
        <p14:creationId xmlns:p14="http://schemas.microsoft.com/office/powerpoint/2010/main" val="30890193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1E41FA-68E7-46F9-6FA6-F236AFADBA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0145B64-C470-03EE-7791-E5AA929213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16AE3C-6907-D438-FEC7-C6813B7079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2F5A8A6-FB9A-ED4C-884C-5ADB7DD87698}" type="datetimeFigureOut">
              <a:rPr lang="en-US" smtClean="0"/>
              <a:t>8/7/25</a:t>
            </a:fld>
            <a:endParaRPr lang="en-US"/>
          </a:p>
        </p:txBody>
      </p:sp>
      <p:sp>
        <p:nvSpPr>
          <p:cNvPr id="5" name="Footer Placeholder 4">
            <a:extLst>
              <a:ext uri="{FF2B5EF4-FFF2-40B4-BE49-F238E27FC236}">
                <a16:creationId xmlns:a16="http://schemas.microsoft.com/office/drawing/2014/main" id="{E7FB3EC5-C48B-C1A1-95E5-B13676E318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E633CB7-44AD-E8FA-B96D-C6EE24B2F6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3A9A5D5-CD34-1B43-B947-A2AB13883B99}" type="slidenum">
              <a:rPr lang="en-US" smtClean="0"/>
              <a:t>‹#›</a:t>
            </a:fld>
            <a:endParaRPr lang="en-US"/>
          </a:p>
        </p:txBody>
      </p:sp>
    </p:spTree>
    <p:extLst>
      <p:ext uri="{BB962C8B-B14F-4D97-AF65-F5344CB8AC3E}">
        <p14:creationId xmlns:p14="http://schemas.microsoft.com/office/powerpoint/2010/main" val="22813100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a:t>
            </a:r>
            <a:r>
              <a:rPr lang="en-US"/>
              <a:t>to 6</a:t>
            </a:r>
            <a:br>
              <a:rPr lang="en-US" dirty="0"/>
            </a:br>
            <a:br>
              <a:rPr lang="en-US" dirty="0"/>
            </a:br>
            <a:r>
              <a:rPr lang="en-US"/>
              <a:t>Lesson 15</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6  Lesson 15</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2025-08-07T17:36:50Z</dcterms:created>
  <dcterms:modified xsi:type="dcterms:W3CDTF">2025-08-07T17:37:50Z</dcterms:modified>
</cp:coreProperties>
</file>