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86"/>
    <p:restoredTop sz="91429"/>
  </p:normalViewPr>
  <p:slideViewPr>
    <p:cSldViewPr snapToGrid="0">
      <p:cViewPr varScale="1">
        <p:scale>
          <a:sx n="41" d="100"/>
          <a:sy n="41" d="100"/>
        </p:scale>
        <p:origin x="82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32886-71DA-871E-BF1D-AB1D145AC3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D97F2C-8944-6082-DB5F-42637400B3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8731F4-0621-DFA6-B77F-0F8219199998}"/>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5" name="Footer Placeholder 4">
            <a:extLst>
              <a:ext uri="{FF2B5EF4-FFF2-40B4-BE49-F238E27FC236}">
                <a16:creationId xmlns:a16="http://schemas.microsoft.com/office/drawing/2014/main" id="{E1F317E5-C440-B436-EB50-238878405A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581F19-E4D0-8F51-D797-56A434183B09}"/>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2255634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72BD7-8003-A5B5-E94F-8C060BBFD1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378F36-C939-D7D3-42BA-E1D67F5613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0D48F9-6988-2128-C66A-93F2CFFB7713}"/>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5" name="Footer Placeholder 4">
            <a:extLst>
              <a:ext uri="{FF2B5EF4-FFF2-40B4-BE49-F238E27FC236}">
                <a16:creationId xmlns:a16="http://schemas.microsoft.com/office/drawing/2014/main" id="{0782C5EF-2C27-9317-369C-25C8B48E7E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F735F-DAD3-924D-1CBB-68624181674C}"/>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2796739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4E6482-A4BD-EF08-A022-CBE4F45D7E1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CB26D4-0DFE-252C-C4AA-89AA0ED57B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976326-F439-6AB7-4EFF-34FD2BB26BCA}"/>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5" name="Footer Placeholder 4">
            <a:extLst>
              <a:ext uri="{FF2B5EF4-FFF2-40B4-BE49-F238E27FC236}">
                <a16:creationId xmlns:a16="http://schemas.microsoft.com/office/drawing/2014/main" id="{CFAEE276-6AB7-0B10-BED8-1CCF23FF2E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2F0599-2442-BB08-B067-88F03F0E3B2A}"/>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3123968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683A9-89A3-3D7D-2648-B5761F8B3E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B1A323-03C2-30C2-F0D2-6DC1BD1E45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68AE6-16B8-FEC8-A2A4-F1CCE391EE21}"/>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5" name="Footer Placeholder 4">
            <a:extLst>
              <a:ext uri="{FF2B5EF4-FFF2-40B4-BE49-F238E27FC236}">
                <a16:creationId xmlns:a16="http://schemas.microsoft.com/office/drawing/2014/main" id="{5EA73A72-28BE-D699-9985-6C7B0F1C0F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40BBF6-2E06-68E7-B270-FE51D5BE84BA}"/>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1555773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2FFEF-410D-7073-B01F-B94A921345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DF9A74-1B32-E782-7FCD-F9539D3CCC7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549BD4-3D9B-C931-92A6-389C45200265}"/>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5" name="Footer Placeholder 4">
            <a:extLst>
              <a:ext uri="{FF2B5EF4-FFF2-40B4-BE49-F238E27FC236}">
                <a16:creationId xmlns:a16="http://schemas.microsoft.com/office/drawing/2014/main" id="{D8B70C3A-2882-C40A-DB67-F28C1F32E9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62851F-9073-001B-CDF9-19D7131A2CD9}"/>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4031677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6CE0F-F490-C38D-7BE0-667BEDD1B2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E66E8F-BA43-273E-7F18-2998164FCF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38A287-46EE-9D66-ADCB-652E805D66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8D8078-E07D-2D6F-70B2-5989B6B58D86}"/>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6" name="Footer Placeholder 5">
            <a:extLst>
              <a:ext uri="{FF2B5EF4-FFF2-40B4-BE49-F238E27FC236}">
                <a16:creationId xmlns:a16="http://schemas.microsoft.com/office/drawing/2014/main" id="{A7E4CA4B-4D58-15AD-0645-9468A671F2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72DD4A-9ED0-6C5A-A264-ED12972E5CD0}"/>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2275244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3E933-67F4-D21B-BC09-7FE81272FF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8C54CD-02D7-F106-8745-17E8972572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EE0154-E74E-33FC-C38A-4FC784AF9D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182989-331C-76DB-01D0-6EF2A49D0E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6E209D-5B7B-CA06-1849-F47316B707F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2AA9D2-3EFD-765E-4264-9679042C3D85}"/>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8" name="Footer Placeholder 7">
            <a:extLst>
              <a:ext uri="{FF2B5EF4-FFF2-40B4-BE49-F238E27FC236}">
                <a16:creationId xmlns:a16="http://schemas.microsoft.com/office/drawing/2014/main" id="{D5C7467C-8BA6-D026-91A0-E846EFDEA4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D6CA050-ED9A-59A4-6903-FCEA4AF3BFDD}"/>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3831794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9C9B3-4D48-AEDF-09C0-B6FEF4AB3B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C3152CD-FF6D-6572-87B3-69A9DB4EDA08}"/>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4" name="Footer Placeholder 3">
            <a:extLst>
              <a:ext uri="{FF2B5EF4-FFF2-40B4-BE49-F238E27FC236}">
                <a16:creationId xmlns:a16="http://schemas.microsoft.com/office/drawing/2014/main" id="{AD5E0FD1-D363-C761-7D98-AC242C46737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65466D-5F79-8013-FAA3-7372CFEE7188}"/>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3006837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9FBF0C-6B37-C29D-126C-BF11E3878002}"/>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3" name="Footer Placeholder 2">
            <a:extLst>
              <a:ext uri="{FF2B5EF4-FFF2-40B4-BE49-F238E27FC236}">
                <a16:creationId xmlns:a16="http://schemas.microsoft.com/office/drawing/2014/main" id="{B6F7148E-5FBC-C614-A61F-7D7186101D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60ED04B-20C8-1C37-4A5C-E5AE4A0CC6C4}"/>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501839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E81FD-8914-E26D-0CB4-18F5C92BB0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EC3EA1-19C6-998E-E01E-71EDE9C6C5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AD1705-1099-A641-12E3-45E4B0E8CF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A7A71C-C219-0470-EC2E-31DC3A602BCB}"/>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6" name="Footer Placeholder 5">
            <a:extLst>
              <a:ext uri="{FF2B5EF4-FFF2-40B4-BE49-F238E27FC236}">
                <a16:creationId xmlns:a16="http://schemas.microsoft.com/office/drawing/2014/main" id="{F0F8C55A-7572-42E9-574E-2E76697A93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ED2472-58EA-6F23-163C-21085C3CD927}"/>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836220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E9459-128D-1168-35B6-B396F2F95A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9A0BA1-97AF-CD3D-643A-A0BCB5F65D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9A1FEE3-6948-0A4D-1AC7-37E788DD3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5957E8-ABE5-B52E-448E-CBBC6F74058C}"/>
              </a:ext>
            </a:extLst>
          </p:cNvPr>
          <p:cNvSpPr>
            <a:spLocks noGrp="1"/>
          </p:cNvSpPr>
          <p:nvPr>
            <p:ph type="dt" sz="half" idx="10"/>
          </p:nvPr>
        </p:nvSpPr>
        <p:spPr/>
        <p:txBody>
          <a:bodyPr/>
          <a:lstStyle/>
          <a:p>
            <a:fld id="{BA9BF65C-B1DF-334A-B73B-2724EB5EBC53}" type="datetimeFigureOut">
              <a:rPr lang="en-US" smtClean="0"/>
              <a:t>8/7/25</a:t>
            </a:fld>
            <a:endParaRPr lang="en-US"/>
          </a:p>
        </p:txBody>
      </p:sp>
      <p:sp>
        <p:nvSpPr>
          <p:cNvPr id="6" name="Footer Placeholder 5">
            <a:extLst>
              <a:ext uri="{FF2B5EF4-FFF2-40B4-BE49-F238E27FC236}">
                <a16:creationId xmlns:a16="http://schemas.microsoft.com/office/drawing/2014/main" id="{FFE3FF31-F6BE-98B9-B388-BA3404BA90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B4E665-5AA9-32DF-1D45-C72DD0BD94CB}"/>
              </a:ext>
            </a:extLst>
          </p:cNvPr>
          <p:cNvSpPr>
            <a:spLocks noGrp="1"/>
          </p:cNvSpPr>
          <p:nvPr>
            <p:ph type="sldNum" sz="quarter" idx="12"/>
          </p:nvPr>
        </p:nvSpPr>
        <p:spPr/>
        <p:txBody>
          <a:bodyPr/>
          <a:lstStyle/>
          <a:p>
            <a:fld id="{607B9FC9-E117-3849-A82A-FDA85EEA6358}" type="slidenum">
              <a:rPr lang="en-US" smtClean="0"/>
              <a:t>‹#›</a:t>
            </a:fld>
            <a:endParaRPr lang="en-US"/>
          </a:p>
        </p:txBody>
      </p:sp>
    </p:spTree>
    <p:extLst>
      <p:ext uri="{BB962C8B-B14F-4D97-AF65-F5344CB8AC3E}">
        <p14:creationId xmlns:p14="http://schemas.microsoft.com/office/powerpoint/2010/main" val="1509713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543B20-039E-86D1-365E-92A621AD1E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8D5469-9D66-AFAA-6032-7958021340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362DED-4E28-E797-8154-5A596D46E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9BF65C-B1DF-334A-B73B-2724EB5EBC53}" type="datetimeFigureOut">
              <a:rPr lang="en-US" smtClean="0"/>
              <a:t>8/7/25</a:t>
            </a:fld>
            <a:endParaRPr lang="en-US"/>
          </a:p>
        </p:txBody>
      </p:sp>
      <p:sp>
        <p:nvSpPr>
          <p:cNvPr id="5" name="Footer Placeholder 4">
            <a:extLst>
              <a:ext uri="{FF2B5EF4-FFF2-40B4-BE49-F238E27FC236}">
                <a16:creationId xmlns:a16="http://schemas.microsoft.com/office/drawing/2014/main" id="{881C6371-2448-4B36-03EF-6B5FFE600E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7BCBE3D-8F9D-722D-1DB6-A8281E0C43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7B9FC9-E117-3849-A82A-FDA85EEA6358}" type="slidenum">
              <a:rPr lang="en-US" smtClean="0"/>
              <a:t>‹#›</a:t>
            </a:fld>
            <a:endParaRPr lang="en-US"/>
          </a:p>
        </p:txBody>
      </p:sp>
    </p:spTree>
    <p:extLst>
      <p:ext uri="{BB962C8B-B14F-4D97-AF65-F5344CB8AC3E}">
        <p14:creationId xmlns:p14="http://schemas.microsoft.com/office/powerpoint/2010/main" val="1390226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82837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18216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16015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6616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58720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1145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59395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82249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41738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04347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97970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37666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32902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26798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7080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27942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26262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3422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28" name="Audio 27">
            <a:extLst>
              <a:ext uri="{FF2B5EF4-FFF2-40B4-BE49-F238E27FC236}">
                <a16:creationId xmlns:a16="http://schemas.microsoft.com/office/drawing/2014/main" id="{6D425FCA-321F-F01B-80FF-FE6765C826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72810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4" name="Audio 13">
            <a:extLst>
              <a:ext uri="{FF2B5EF4-FFF2-40B4-BE49-F238E27FC236}">
                <a16:creationId xmlns:a16="http://schemas.microsoft.com/office/drawing/2014/main" id="{B5175FFE-A53B-1667-F575-843376C833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27940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0 </a:t>
            </a:r>
          </a:p>
        </p:txBody>
      </p:sp>
      <p:pic>
        <p:nvPicPr>
          <p:cNvPr id="12" name="Audio 11">
            <a:extLst>
              <a:ext uri="{FF2B5EF4-FFF2-40B4-BE49-F238E27FC236}">
                <a16:creationId xmlns:a16="http://schemas.microsoft.com/office/drawing/2014/main" id="{7F92FA2A-E153-508D-EA2F-683C9D198C25}"/>
              </a:ext>
            </a:extLst>
          </p:cNvPr>
          <p:cNvPicPr>
            <a:picLocks noChangeAspect="1"/>
          </p:cNvPicPr>
          <p:nvPr>
            <a:audioFile r:link="rId1"/>
            <p:extLst>
              <p:ext uri="{DAA4B4D4-6D71-4841-9C94-3DE7FCFB9230}">
                <p14:media xmlns:p14="http://schemas.microsoft.com/office/powerpoint/2010/main" r:embed="rId2">
                  <p14:trim st="499.7027" end="480.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3" name="Audio 22">
            <a:extLst>
              <a:ext uri="{FF2B5EF4-FFF2-40B4-BE49-F238E27FC236}">
                <a16:creationId xmlns:a16="http://schemas.microsoft.com/office/drawing/2014/main" id="{65BE3141-B632-126F-C552-829DDBD6C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3</vt:lpstr>
      <vt:lpstr>PowerPoint Presentation</vt:lpstr>
      <vt:lpstr>1 + 1 2 </vt:lpstr>
      <vt:lpstr>1 + 1  </vt:lpstr>
      <vt:lpstr>0 + 0 0 </vt:lpstr>
      <vt:lpstr>0 + 0  </vt:lpstr>
      <vt:lpstr>3 + 2 5 </vt:lpstr>
      <vt:lpstr>3 + 2  </vt:lpstr>
      <vt:lpstr>5 + 1 6 </vt:lpstr>
      <vt:lpstr>5 + 1  </vt:lpstr>
      <vt:lpstr>0 + 0  </vt:lpstr>
      <vt:lpstr>5 + 1  </vt:lpstr>
      <vt:lpstr>3 + 2  </vt:lpstr>
      <vt:lpstr>1 + 1  </vt:lpstr>
      <vt:lpstr>3 + 2  </vt:lpstr>
      <vt:lpstr>1 + 1  </vt:lpstr>
      <vt:lpstr>5 + 1  </vt:lpstr>
      <vt:lpstr>0 + 0  </vt:lpstr>
      <vt:lpstr>5 + 1  </vt:lpstr>
      <vt:lpstr>3 + 2  </vt:lpstr>
      <vt:lpstr>0 + 0  </vt:lpstr>
      <vt:lpstr>1 + 1  </vt:lpstr>
      <vt:lpstr>0 + 0  </vt:lpstr>
      <vt:lpstr>1 + 1  </vt:lpstr>
      <vt:lpstr>3 + 2  </vt:lpstr>
      <vt:lpstr>5 + 1  </vt:lpstr>
      <vt:lpstr>1 + 1  </vt:lpstr>
      <vt:lpstr>0 + 0  </vt:lpstr>
      <vt:lpstr>5 + 1  </vt:lpstr>
      <vt:lpstr>3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2025-08-07T16:26:21Z</dcterms:created>
  <dcterms:modified xsi:type="dcterms:W3CDTF">2025-08-07T16:30:54Z</dcterms:modified>
</cp:coreProperties>
</file>