
<file path=[Content_Types].xml><?xml version="1.0" encoding="utf-8"?>
<Types xmlns="http://schemas.openxmlformats.org/package/2006/content-types">
  <Default Extension="jpeg" ContentType="image/jpeg"/>
  <Default Extension="m4a" ContentType="audi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311" r:id="rId2"/>
    <p:sldId id="313" r:id="rId3"/>
    <p:sldId id="346" r:id="rId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4388"/>
    <p:restoredTop sz="91429"/>
  </p:normalViewPr>
  <p:slideViewPr>
    <p:cSldViewPr snapToGrid="0">
      <p:cViewPr varScale="1">
        <p:scale>
          <a:sx n="41" d="100"/>
          <a:sy n="41" d="100"/>
        </p:scale>
        <p:origin x="1448" y="18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slide" Target="slides/slide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E72F3E-C0D1-F2D9-634F-2E100088E429}"/>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5586C351-F730-88DB-52FB-875FE288CC0D}"/>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D540D30D-AA60-A523-BBF4-883C86C0E786}"/>
              </a:ext>
            </a:extLst>
          </p:cNvPr>
          <p:cNvSpPr>
            <a:spLocks noGrp="1"/>
          </p:cNvSpPr>
          <p:nvPr>
            <p:ph type="dt" sz="half" idx="10"/>
          </p:nvPr>
        </p:nvSpPr>
        <p:spPr/>
        <p:txBody>
          <a:bodyPr/>
          <a:lstStyle/>
          <a:p>
            <a:fld id="{5E100B3B-C613-A04B-888B-286F0035D45F}" type="datetimeFigureOut">
              <a:rPr lang="en-US" smtClean="0"/>
              <a:t>8/7/25</a:t>
            </a:fld>
            <a:endParaRPr lang="en-US"/>
          </a:p>
        </p:txBody>
      </p:sp>
      <p:sp>
        <p:nvSpPr>
          <p:cNvPr id="5" name="Footer Placeholder 4">
            <a:extLst>
              <a:ext uri="{FF2B5EF4-FFF2-40B4-BE49-F238E27FC236}">
                <a16:creationId xmlns:a16="http://schemas.microsoft.com/office/drawing/2014/main" id="{5D2CB893-E0EC-4BFC-6F17-F452E904441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1FC7655-522A-D644-8609-0FB5127B89D2}"/>
              </a:ext>
            </a:extLst>
          </p:cNvPr>
          <p:cNvSpPr>
            <a:spLocks noGrp="1"/>
          </p:cNvSpPr>
          <p:nvPr>
            <p:ph type="sldNum" sz="quarter" idx="12"/>
          </p:nvPr>
        </p:nvSpPr>
        <p:spPr/>
        <p:txBody>
          <a:bodyPr/>
          <a:lstStyle/>
          <a:p>
            <a:fld id="{E0D08549-C5EC-5847-B11F-9CAF0D5A40EA}" type="slidenum">
              <a:rPr lang="en-US" smtClean="0"/>
              <a:t>‹#›</a:t>
            </a:fld>
            <a:endParaRPr lang="en-US"/>
          </a:p>
        </p:txBody>
      </p:sp>
    </p:spTree>
    <p:extLst>
      <p:ext uri="{BB962C8B-B14F-4D97-AF65-F5344CB8AC3E}">
        <p14:creationId xmlns:p14="http://schemas.microsoft.com/office/powerpoint/2010/main" val="220578085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4A03202-7E13-5F65-F797-3D7DB9A6B2F5}"/>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01A0354E-8E31-1F63-78EC-143648F85E9D}"/>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E816192-C24C-305A-7BEC-B7BBF457A26B}"/>
              </a:ext>
            </a:extLst>
          </p:cNvPr>
          <p:cNvSpPr>
            <a:spLocks noGrp="1"/>
          </p:cNvSpPr>
          <p:nvPr>
            <p:ph type="dt" sz="half" idx="10"/>
          </p:nvPr>
        </p:nvSpPr>
        <p:spPr/>
        <p:txBody>
          <a:bodyPr/>
          <a:lstStyle/>
          <a:p>
            <a:fld id="{5E100B3B-C613-A04B-888B-286F0035D45F}" type="datetimeFigureOut">
              <a:rPr lang="en-US" smtClean="0"/>
              <a:t>8/7/25</a:t>
            </a:fld>
            <a:endParaRPr lang="en-US"/>
          </a:p>
        </p:txBody>
      </p:sp>
      <p:sp>
        <p:nvSpPr>
          <p:cNvPr id="5" name="Footer Placeholder 4">
            <a:extLst>
              <a:ext uri="{FF2B5EF4-FFF2-40B4-BE49-F238E27FC236}">
                <a16:creationId xmlns:a16="http://schemas.microsoft.com/office/drawing/2014/main" id="{D6E42535-EFC2-5C8D-B3CD-DC10831D4D0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F9BE3EC-70F9-B91D-47C7-BC73D67E63A6}"/>
              </a:ext>
            </a:extLst>
          </p:cNvPr>
          <p:cNvSpPr>
            <a:spLocks noGrp="1"/>
          </p:cNvSpPr>
          <p:nvPr>
            <p:ph type="sldNum" sz="quarter" idx="12"/>
          </p:nvPr>
        </p:nvSpPr>
        <p:spPr/>
        <p:txBody>
          <a:bodyPr/>
          <a:lstStyle/>
          <a:p>
            <a:fld id="{E0D08549-C5EC-5847-B11F-9CAF0D5A40EA}" type="slidenum">
              <a:rPr lang="en-US" smtClean="0"/>
              <a:t>‹#›</a:t>
            </a:fld>
            <a:endParaRPr lang="en-US"/>
          </a:p>
        </p:txBody>
      </p:sp>
    </p:spTree>
    <p:extLst>
      <p:ext uri="{BB962C8B-B14F-4D97-AF65-F5344CB8AC3E}">
        <p14:creationId xmlns:p14="http://schemas.microsoft.com/office/powerpoint/2010/main" val="83077772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75A75D5E-198F-5C72-DEAA-734EBC930CF6}"/>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B0217CDC-3681-E727-1B36-DBF7EF60A9EF}"/>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28BD3D2-D00F-D8C7-4655-1756E99C6C96}"/>
              </a:ext>
            </a:extLst>
          </p:cNvPr>
          <p:cNvSpPr>
            <a:spLocks noGrp="1"/>
          </p:cNvSpPr>
          <p:nvPr>
            <p:ph type="dt" sz="half" idx="10"/>
          </p:nvPr>
        </p:nvSpPr>
        <p:spPr/>
        <p:txBody>
          <a:bodyPr/>
          <a:lstStyle/>
          <a:p>
            <a:fld id="{5E100B3B-C613-A04B-888B-286F0035D45F}" type="datetimeFigureOut">
              <a:rPr lang="en-US" smtClean="0"/>
              <a:t>8/7/25</a:t>
            </a:fld>
            <a:endParaRPr lang="en-US"/>
          </a:p>
        </p:txBody>
      </p:sp>
      <p:sp>
        <p:nvSpPr>
          <p:cNvPr id="5" name="Footer Placeholder 4">
            <a:extLst>
              <a:ext uri="{FF2B5EF4-FFF2-40B4-BE49-F238E27FC236}">
                <a16:creationId xmlns:a16="http://schemas.microsoft.com/office/drawing/2014/main" id="{1D5AE827-FA86-72CB-8F85-20D5FA31284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D8E7AD4-3277-4BD3-ADCE-2B7A7E6FEFFA}"/>
              </a:ext>
            </a:extLst>
          </p:cNvPr>
          <p:cNvSpPr>
            <a:spLocks noGrp="1"/>
          </p:cNvSpPr>
          <p:nvPr>
            <p:ph type="sldNum" sz="quarter" idx="12"/>
          </p:nvPr>
        </p:nvSpPr>
        <p:spPr/>
        <p:txBody>
          <a:bodyPr/>
          <a:lstStyle/>
          <a:p>
            <a:fld id="{E0D08549-C5EC-5847-B11F-9CAF0D5A40EA}" type="slidenum">
              <a:rPr lang="en-US" smtClean="0"/>
              <a:t>‹#›</a:t>
            </a:fld>
            <a:endParaRPr lang="en-US"/>
          </a:p>
        </p:txBody>
      </p:sp>
    </p:spTree>
    <p:extLst>
      <p:ext uri="{BB962C8B-B14F-4D97-AF65-F5344CB8AC3E}">
        <p14:creationId xmlns:p14="http://schemas.microsoft.com/office/powerpoint/2010/main" val="203234625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A56A0D-83F0-AA5D-A1E0-A14A9C85F9E4}"/>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D0A9C6C7-1CD8-65A5-1E45-59AC0C61094E}"/>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B3C94C7-D3E2-CCCD-ABE6-EB8AEC2FFDC6}"/>
              </a:ext>
            </a:extLst>
          </p:cNvPr>
          <p:cNvSpPr>
            <a:spLocks noGrp="1"/>
          </p:cNvSpPr>
          <p:nvPr>
            <p:ph type="dt" sz="half" idx="10"/>
          </p:nvPr>
        </p:nvSpPr>
        <p:spPr/>
        <p:txBody>
          <a:bodyPr/>
          <a:lstStyle/>
          <a:p>
            <a:fld id="{5E100B3B-C613-A04B-888B-286F0035D45F}" type="datetimeFigureOut">
              <a:rPr lang="en-US" smtClean="0"/>
              <a:t>8/7/25</a:t>
            </a:fld>
            <a:endParaRPr lang="en-US"/>
          </a:p>
        </p:txBody>
      </p:sp>
      <p:sp>
        <p:nvSpPr>
          <p:cNvPr id="5" name="Footer Placeholder 4">
            <a:extLst>
              <a:ext uri="{FF2B5EF4-FFF2-40B4-BE49-F238E27FC236}">
                <a16:creationId xmlns:a16="http://schemas.microsoft.com/office/drawing/2014/main" id="{50DA2E81-53BB-CE49-8EAC-4BBE7B3EEDC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D6A9126-0444-03C0-65A1-934A48513535}"/>
              </a:ext>
            </a:extLst>
          </p:cNvPr>
          <p:cNvSpPr>
            <a:spLocks noGrp="1"/>
          </p:cNvSpPr>
          <p:nvPr>
            <p:ph type="sldNum" sz="quarter" idx="12"/>
          </p:nvPr>
        </p:nvSpPr>
        <p:spPr/>
        <p:txBody>
          <a:bodyPr/>
          <a:lstStyle/>
          <a:p>
            <a:fld id="{E0D08549-C5EC-5847-B11F-9CAF0D5A40EA}" type="slidenum">
              <a:rPr lang="en-US" smtClean="0"/>
              <a:t>‹#›</a:t>
            </a:fld>
            <a:endParaRPr lang="en-US"/>
          </a:p>
        </p:txBody>
      </p:sp>
    </p:spTree>
    <p:extLst>
      <p:ext uri="{BB962C8B-B14F-4D97-AF65-F5344CB8AC3E}">
        <p14:creationId xmlns:p14="http://schemas.microsoft.com/office/powerpoint/2010/main" val="220127062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8CBD1A-F785-03D2-7699-AAAC36483DC2}"/>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A0AFA79A-0566-C170-56B8-1D34363770C6}"/>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74F6BF61-2272-AB11-8503-5CC2A9E54B32}"/>
              </a:ext>
            </a:extLst>
          </p:cNvPr>
          <p:cNvSpPr>
            <a:spLocks noGrp="1"/>
          </p:cNvSpPr>
          <p:nvPr>
            <p:ph type="dt" sz="half" idx="10"/>
          </p:nvPr>
        </p:nvSpPr>
        <p:spPr/>
        <p:txBody>
          <a:bodyPr/>
          <a:lstStyle/>
          <a:p>
            <a:fld id="{5E100B3B-C613-A04B-888B-286F0035D45F}" type="datetimeFigureOut">
              <a:rPr lang="en-US" smtClean="0"/>
              <a:t>8/7/25</a:t>
            </a:fld>
            <a:endParaRPr lang="en-US"/>
          </a:p>
        </p:txBody>
      </p:sp>
      <p:sp>
        <p:nvSpPr>
          <p:cNvPr id="5" name="Footer Placeholder 4">
            <a:extLst>
              <a:ext uri="{FF2B5EF4-FFF2-40B4-BE49-F238E27FC236}">
                <a16:creationId xmlns:a16="http://schemas.microsoft.com/office/drawing/2014/main" id="{F1078DA7-57CE-1390-68A5-9D0EDFCE548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C0C015B-69E3-E624-F7BF-57AF2377DCC8}"/>
              </a:ext>
            </a:extLst>
          </p:cNvPr>
          <p:cNvSpPr>
            <a:spLocks noGrp="1"/>
          </p:cNvSpPr>
          <p:nvPr>
            <p:ph type="sldNum" sz="quarter" idx="12"/>
          </p:nvPr>
        </p:nvSpPr>
        <p:spPr/>
        <p:txBody>
          <a:bodyPr/>
          <a:lstStyle/>
          <a:p>
            <a:fld id="{E0D08549-C5EC-5847-B11F-9CAF0D5A40EA}" type="slidenum">
              <a:rPr lang="en-US" smtClean="0"/>
              <a:t>‹#›</a:t>
            </a:fld>
            <a:endParaRPr lang="en-US"/>
          </a:p>
        </p:txBody>
      </p:sp>
    </p:spTree>
    <p:extLst>
      <p:ext uri="{BB962C8B-B14F-4D97-AF65-F5344CB8AC3E}">
        <p14:creationId xmlns:p14="http://schemas.microsoft.com/office/powerpoint/2010/main" val="285638087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CDB8AC-9958-D1A9-148D-BB8A18162EB8}"/>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F56D3F6-BF21-7A9F-054A-AF97FA0DD835}"/>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2D741C9A-F1D5-164B-9C1B-7BDECDBCBE2F}"/>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35D45A0B-547D-A73E-A071-FDA9FF51A6DD}"/>
              </a:ext>
            </a:extLst>
          </p:cNvPr>
          <p:cNvSpPr>
            <a:spLocks noGrp="1"/>
          </p:cNvSpPr>
          <p:nvPr>
            <p:ph type="dt" sz="half" idx="10"/>
          </p:nvPr>
        </p:nvSpPr>
        <p:spPr/>
        <p:txBody>
          <a:bodyPr/>
          <a:lstStyle/>
          <a:p>
            <a:fld id="{5E100B3B-C613-A04B-888B-286F0035D45F}" type="datetimeFigureOut">
              <a:rPr lang="en-US" smtClean="0"/>
              <a:t>8/7/25</a:t>
            </a:fld>
            <a:endParaRPr lang="en-US"/>
          </a:p>
        </p:txBody>
      </p:sp>
      <p:sp>
        <p:nvSpPr>
          <p:cNvPr id="6" name="Footer Placeholder 5">
            <a:extLst>
              <a:ext uri="{FF2B5EF4-FFF2-40B4-BE49-F238E27FC236}">
                <a16:creationId xmlns:a16="http://schemas.microsoft.com/office/drawing/2014/main" id="{E8663759-D011-D8C3-4AC1-5BF0B2E42CA4}"/>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5ED94AC5-EE5E-3072-DD4B-A9244AB976EF}"/>
              </a:ext>
            </a:extLst>
          </p:cNvPr>
          <p:cNvSpPr>
            <a:spLocks noGrp="1"/>
          </p:cNvSpPr>
          <p:nvPr>
            <p:ph type="sldNum" sz="quarter" idx="12"/>
          </p:nvPr>
        </p:nvSpPr>
        <p:spPr/>
        <p:txBody>
          <a:bodyPr/>
          <a:lstStyle/>
          <a:p>
            <a:fld id="{E0D08549-C5EC-5847-B11F-9CAF0D5A40EA}" type="slidenum">
              <a:rPr lang="en-US" smtClean="0"/>
              <a:t>‹#›</a:t>
            </a:fld>
            <a:endParaRPr lang="en-US"/>
          </a:p>
        </p:txBody>
      </p:sp>
    </p:spTree>
    <p:extLst>
      <p:ext uri="{BB962C8B-B14F-4D97-AF65-F5344CB8AC3E}">
        <p14:creationId xmlns:p14="http://schemas.microsoft.com/office/powerpoint/2010/main" val="53055813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5B1134E-B71B-B98F-FF2A-52885369EFB5}"/>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D3C576A1-C20B-233B-6962-81CC9AA3892D}"/>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6FABC19E-B613-5F08-61C0-FD737E04A615}"/>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81DE829C-1FF2-FE66-9BA9-D01F4A91F467}"/>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E0456D74-9C30-1CC5-3EFD-968A0B5F0A3D}"/>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6216BDB2-0AE7-ADD1-98B2-5A787A5AFFA7}"/>
              </a:ext>
            </a:extLst>
          </p:cNvPr>
          <p:cNvSpPr>
            <a:spLocks noGrp="1"/>
          </p:cNvSpPr>
          <p:nvPr>
            <p:ph type="dt" sz="half" idx="10"/>
          </p:nvPr>
        </p:nvSpPr>
        <p:spPr/>
        <p:txBody>
          <a:bodyPr/>
          <a:lstStyle/>
          <a:p>
            <a:fld id="{5E100B3B-C613-A04B-888B-286F0035D45F}" type="datetimeFigureOut">
              <a:rPr lang="en-US" smtClean="0"/>
              <a:t>8/7/25</a:t>
            </a:fld>
            <a:endParaRPr lang="en-US"/>
          </a:p>
        </p:txBody>
      </p:sp>
      <p:sp>
        <p:nvSpPr>
          <p:cNvPr id="8" name="Footer Placeholder 7">
            <a:extLst>
              <a:ext uri="{FF2B5EF4-FFF2-40B4-BE49-F238E27FC236}">
                <a16:creationId xmlns:a16="http://schemas.microsoft.com/office/drawing/2014/main" id="{46674C11-CF13-559A-9E25-8F6F74E1FBB6}"/>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CA661519-F4EC-109F-08CC-EAD8309C56DD}"/>
              </a:ext>
            </a:extLst>
          </p:cNvPr>
          <p:cNvSpPr>
            <a:spLocks noGrp="1"/>
          </p:cNvSpPr>
          <p:nvPr>
            <p:ph type="sldNum" sz="quarter" idx="12"/>
          </p:nvPr>
        </p:nvSpPr>
        <p:spPr/>
        <p:txBody>
          <a:bodyPr/>
          <a:lstStyle/>
          <a:p>
            <a:fld id="{E0D08549-C5EC-5847-B11F-9CAF0D5A40EA}" type="slidenum">
              <a:rPr lang="en-US" smtClean="0"/>
              <a:t>‹#›</a:t>
            </a:fld>
            <a:endParaRPr lang="en-US"/>
          </a:p>
        </p:txBody>
      </p:sp>
    </p:spTree>
    <p:extLst>
      <p:ext uri="{BB962C8B-B14F-4D97-AF65-F5344CB8AC3E}">
        <p14:creationId xmlns:p14="http://schemas.microsoft.com/office/powerpoint/2010/main" val="80343345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D8B1EB-B22F-F17D-98A0-5382A32B59C3}"/>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1AF784B8-66F7-F55B-219F-ECFE6BED1F04}"/>
              </a:ext>
            </a:extLst>
          </p:cNvPr>
          <p:cNvSpPr>
            <a:spLocks noGrp="1"/>
          </p:cNvSpPr>
          <p:nvPr>
            <p:ph type="dt" sz="half" idx="10"/>
          </p:nvPr>
        </p:nvSpPr>
        <p:spPr/>
        <p:txBody>
          <a:bodyPr/>
          <a:lstStyle/>
          <a:p>
            <a:fld id="{5E100B3B-C613-A04B-888B-286F0035D45F}" type="datetimeFigureOut">
              <a:rPr lang="en-US" smtClean="0"/>
              <a:t>8/7/25</a:t>
            </a:fld>
            <a:endParaRPr lang="en-US"/>
          </a:p>
        </p:txBody>
      </p:sp>
      <p:sp>
        <p:nvSpPr>
          <p:cNvPr id="4" name="Footer Placeholder 3">
            <a:extLst>
              <a:ext uri="{FF2B5EF4-FFF2-40B4-BE49-F238E27FC236}">
                <a16:creationId xmlns:a16="http://schemas.microsoft.com/office/drawing/2014/main" id="{8E8C5776-6FA4-818D-7063-D05462F27075}"/>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FD85DFAB-1A20-1ECB-3218-AF7D824D7EC4}"/>
              </a:ext>
            </a:extLst>
          </p:cNvPr>
          <p:cNvSpPr>
            <a:spLocks noGrp="1"/>
          </p:cNvSpPr>
          <p:nvPr>
            <p:ph type="sldNum" sz="quarter" idx="12"/>
          </p:nvPr>
        </p:nvSpPr>
        <p:spPr/>
        <p:txBody>
          <a:bodyPr/>
          <a:lstStyle/>
          <a:p>
            <a:fld id="{E0D08549-C5EC-5847-B11F-9CAF0D5A40EA}" type="slidenum">
              <a:rPr lang="en-US" smtClean="0"/>
              <a:t>‹#›</a:t>
            </a:fld>
            <a:endParaRPr lang="en-US"/>
          </a:p>
        </p:txBody>
      </p:sp>
    </p:spTree>
    <p:extLst>
      <p:ext uri="{BB962C8B-B14F-4D97-AF65-F5344CB8AC3E}">
        <p14:creationId xmlns:p14="http://schemas.microsoft.com/office/powerpoint/2010/main" val="49816762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6281934A-922F-9AFD-90DC-FCD94C926F67}"/>
              </a:ext>
            </a:extLst>
          </p:cNvPr>
          <p:cNvSpPr>
            <a:spLocks noGrp="1"/>
          </p:cNvSpPr>
          <p:nvPr>
            <p:ph type="dt" sz="half" idx="10"/>
          </p:nvPr>
        </p:nvSpPr>
        <p:spPr/>
        <p:txBody>
          <a:bodyPr/>
          <a:lstStyle/>
          <a:p>
            <a:fld id="{5E100B3B-C613-A04B-888B-286F0035D45F}" type="datetimeFigureOut">
              <a:rPr lang="en-US" smtClean="0"/>
              <a:t>8/7/25</a:t>
            </a:fld>
            <a:endParaRPr lang="en-US"/>
          </a:p>
        </p:txBody>
      </p:sp>
      <p:sp>
        <p:nvSpPr>
          <p:cNvPr id="3" name="Footer Placeholder 2">
            <a:extLst>
              <a:ext uri="{FF2B5EF4-FFF2-40B4-BE49-F238E27FC236}">
                <a16:creationId xmlns:a16="http://schemas.microsoft.com/office/drawing/2014/main" id="{635BCC42-4AE2-8D97-E450-2179E9C2C679}"/>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FCC72550-A667-0903-49A5-A8DB416A7B97}"/>
              </a:ext>
            </a:extLst>
          </p:cNvPr>
          <p:cNvSpPr>
            <a:spLocks noGrp="1"/>
          </p:cNvSpPr>
          <p:nvPr>
            <p:ph type="sldNum" sz="quarter" idx="12"/>
          </p:nvPr>
        </p:nvSpPr>
        <p:spPr/>
        <p:txBody>
          <a:bodyPr/>
          <a:lstStyle/>
          <a:p>
            <a:fld id="{E0D08549-C5EC-5847-B11F-9CAF0D5A40EA}" type="slidenum">
              <a:rPr lang="en-US" smtClean="0"/>
              <a:t>‹#›</a:t>
            </a:fld>
            <a:endParaRPr lang="en-US"/>
          </a:p>
        </p:txBody>
      </p:sp>
    </p:spTree>
    <p:extLst>
      <p:ext uri="{BB962C8B-B14F-4D97-AF65-F5344CB8AC3E}">
        <p14:creationId xmlns:p14="http://schemas.microsoft.com/office/powerpoint/2010/main" val="265179109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8585A0-028B-F3D6-D002-920AFC5A7D6F}"/>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BAA31CD3-D4A7-6AFA-C68F-EB40C83ABA2A}"/>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82313ADB-6660-6801-D14A-DFF84CCB064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8E031A77-3655-8B56-89E1-7A41CA7DA2F5}"/>
              </a:ext>
            </a:extLst>
          </p:cNvPr>
          <p:cNvSpPr>
            <a:spLocks noGrp="1"/>
          </p:cNvSpPr>
          <p:nvPr>
            <p:ph type="dt" sz="half" idx="10"/>
          </p:nvPr>
        </p:nvSpPr>
        <p:spPr/>
        <p:txBody>
          <a:bodyPr/>
          <a:lstStyle/>
          <a:p>
            <a:fld id="{5E100B3B-C613-A04B-888B-286F0035D45F}" type="datetimeFigureOut">
              <a:rPr lang="en-US" smtClean="0"/>
              <a:t>8/7/25</a:t>
            </a:fld>
            <a:endParaRPr lang="en-US"/>
          </a:p>
        </p:txBody>
      </p:sp>
      <p:sp>
        <p:nvSpPr>
          <p:cNvPr id="6" name="Footer Placeholder 5">
            <a:extLst>
              <a:ext uri="{FF2B5EF4-FFF2-40B4-BE49-F238E27FC236}">
                <a16:creationId xmlns:a16="http://schemas.microsoft.com/office/drawing/2014/main" id="{A268C104-D35E-33F6-CE86-8D0E59BFE7A3}"/>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54010090-BE17-25CF-8C7F-7B38D1805742}"/>
              </a:ext>
            </a:extLst>
          </p:cNvPr>
          <p:cNvSpPr>
            <a:spLocks noGrp="1"/>
          </p:cNvSpPr>
          <p:nvPr>
            <p:ph type="sldNum" sz="quarter" idx="12"/>
          </p:nvPr>
        </p:nvSpPr>
        <p:spPr/>
        <p:txBody>
          <a:bodyPr/>
          <a:lstStyle/>
          <a:p>
            <a:fld id="{E0D08549-C5EC-5847-B11F-9CAF0D5A40EA}" type="slidenum">
              <a:rPr lang="en-US" smtClean="0"/>
              <a:t>‹#›</a:t>
            </a:fld>
            <a:endParaRPr lang="en-US"/>
          </a:p>
        </p:txBody>
      </p:sp>
    </p:spTree>
    <p:extLst>
      <p:ext uri="{BB962C8B-B14F-4D97-AF65-F5344CB8AC3E}">
        <p14:creationId xmlns:p14="http://schemas.microsoft.com/office/powerpoint/2010/main" val="57928717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3ACDB0-C956-82FB-BB5D-FAA6D76F34D6}"/>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ADDA279D-2D78-3956-6366-974B6EE5F764}"/>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8B325834-7EDD-6C18-56EF-1F8DA289D78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6D705E00-F5A4-CF59-9683-2DA54B38F8E2}"/>
              </a:ext>
            </a:extLst>
          </p:cNvPr>
          <p:cNvSpPr>
            <a:spLocks noGrp="1"/>
          </p:cNvSpPr>
          <p:nvPr>
            <p:ph type="dt" sz="half" idx="10"/>
          </p:nvPr>
        </p:nvSpPr>
        <p:spPr/>
        <p:txBody>
          <a:bodyPr/>
          <a:lstStyle/>
          <a:p>
            <a:fld id="{5E100B3B-C613-A04B-888B-286F0035D45F}" type="datetimeFigureOut">
              <a:rPr lang="en-US" smtClean="0"/>
              <a:t>8/7/25</a:t>
            </a:fld>
            <a:endParaRPr lang="en-US"/>
          </a:p>
        </p:txBody>
      </p:sp>
      <p:sp>
        <p:nvSpPr>
          <p:cNvPr id="6" name="Footer Placeholder 5">
            <a:extLst>
              <a:ext uri="{FF2B5EF4-FFF2-40B4-BE49-F238E27FC236}">
                <a16:creationId xmlns:a16="http://schemas.microsoft.com/office/drawing/2014/main" id="{755ADDA6-58CD-F5BB-7398-030C6C2AB956}"/>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196EE52-9C3E-50E9-E278-B26DED242957}"/>
              </a:ext>
            </a:extLst>
          </p:cNvPr>
          <p:cNvSpPr>
            <a:spLocks noGrp="1"/>
          </p:cNvSpPr>
          <p:nvPr>
            <p:ph type="sldNum" sz="quarter" idx="12"/>
          </p:nvPr>
        </p:nvSpPr>
        <p:spPr/>
        <p:txBody>
          <a:bodyPr/>
          <a:lstStyle/>
          <a:p>
            <a:fld id="{E0D08549-C5EC-5847-B11F-9CAF0D5A40EA}" type="slidenum">
              <a:rPr lang="en-US" smtClean="0"/>
              <a:t>‹#›</a:t>
            </a:fld>
            <a:endParaRPr lang="en-US"/>
          </a:p>
        </p:txBody>
      </p:sp>
    </p:spTree>
    <p:extLst>
      <p:ext uri="{BB962C8B-B14F-4D97-AF65-F5344CB8AC3E}">
        <p14:creationId xmlns:p14="http://schemas.microsoft.com/office/powerpoint/2010/main" val="344926432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9DC6055C-439B-5A6A-1338-6C0B828AEBBB}"/>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A8113A8F-69A8-FB5D-83A7-485AEFEA03B2}"/>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2E6361D-69EB-BC57-88FA-762E0D441F6C}"/>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5E100B3B-C613-A04B-888B-286F0035D45F}" type="datetimeFigureOut">
              <a:rPr lang="en-US" smtClean="0"/>
              <a:t>8/7/25</a:t>
            </a:fld>
            <a:endParaRPr lang="en-US"/>
          </a:p>
        </p:txBody>
      </p:sp>
      <p:sp>
        <p:nvSpPr>
          <p:cNvPr id="5" name="Footer Placeholder 4">
            <a:extLst>
              <a:ext uri="{FF2B5EF4-FFF2-40B4-BE49-F238E27FC236}">
                <a16:creationId xmlns:a16="http://schemas.microsoft.com/office/drawing/2014/main" id="{D55A726F-BFD8-55F3-10C8-E74CEA0D54FB}"/>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1D2420D8-66DA-48EA-C232-7D2964D10736}"/>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E0D08549-C5EC-5847-B11F-9CAF0D5A40EA}" type="slidenum">
              <a:rPr lang="en-US" smtClean="0"/>
              <a:t>‹#›</a:t>
            </a:fld>
            <a:endParaRPr lang="en-US"/>
          </a:p>
        </p:txBody>
      </p:sp>
    </p:spTree>
    <p:extLst>
      <p:ext uri="{BB962C8B-B14F-4D97-AF65-F5344CB8AC3E}">
        <p14:creationId xmlns:p14="http://schemas.microsoft.com/office/powerpoint/2010/main" val="274424493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m4a"/><Relationship Id="rId1" Type="http://schemas.microsoft.com/office/2007/relationships/media" Target="../media/media1.m4a"/><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m4a"/><Relationship Id="rId1" Type="http://schemas.microsoft.com/office/2007/relationships/media" Target="../media/media2.m4a"/><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11E6F9-48A4-0F48-121D-CA789C12D048}"/>
              </a:ext>
            </a:extLst>
          </p:cNvPr>
          <p:cNvSpPr>
            <a:spLocks noGrp="1"/>
          </p:cNvSpPr>
          <p:nvPr>
            <p:ph type="ctrTitle"/>
          </p:nvPr>
        </p:nvSpPr>
        <p:spPr>
          <a:xfrm>
            <a:off x="1603899" y="3181982"/>
            <a:ext cx="9144000" cy="2387600"/>
          </a:xfrm>
        </p:spPr>
        <p:txBody>
          <a:bodyPr>
            <a:normAutofit fontScale="90000"/>
          </a:bodyPr>
          <a:lstStyle/>
          <a:p>
            <a:r>
              <a:rPr lang="en-US" dirty="0"/>
              <a:t>Addition to 6</a:t>
            </a:r>
            <a:br>
              <a:rPr lang="en-US" dirty="0"/>
            </a:br>
            <a:br>
              <a:rPr lang="en-US" dirty="0"/>
            </a:br>
            <a:r>
              <a:rPr lang="en-US" dirty="0"/>
              <a:t>Lesson 12</a:t>
            </a:r>
          </a:p>
        </p:txBody>
      </p:sp>
      <p:pic>
        <p:nvPicPr>
          <p:cNvPr id="4" name="Picture 3">
            <a:extLst>
              <a:ext uri="{FF2B5EF4-FFF2-40B4-BE49-F238E27FC236}">
                <a16:creationId xmlns:a16="http://schemas.microsoft.com/office/drawing/2014/main" id="{5E43EB96-1EA1-4A1E-9C9A-92583C5F9E90}"/>
              </a:ext>
            </a:extLst>
          </p:cNvPr>
          <p:cNvPicPr>
            <a:picLocks noChangeAspect="1"/>
          </p:cNvPicPr>
          <p:nvPr/>
        </p:nvPicPr>
        <p:blipFill>
          <a:blip r:embed="rId2"/>
          <a:stretch>
            <a:fillRect/>
          </a:stretch>
        </p:blipFill>
        <p:spPr>
          <a:xfrm>
            <a:off x="834400" y="1480928"/>
            <a:ext cx="11021293" cy="1004820"/>
          </a:xfrm>
          <a:prstGeom prst="rect">
            <a:avLst/>
          </a:prstGeom>
        </p:spPr>
      </p:pic>
    </p:spTree>
    <p:extLst>
      <p:ext uri="{BB962C8B-B14F-4D97-AF65-F5344CB8AC3E}">
        <p14:creationId xmlns:p14="http://schemas.microsoft.com/office/powerpoint/2010/main" val="1041240952"/>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2C20D6E-FA57-529D-1DC8-ADE872B24B13}"/>
              </a:ext>
            </a:extLst>
          </p:cNvPr>
          <p:cNvSpPr txBox="1"/>
          <p:nvPr/>
        </p:nvSpPr>
        <p:spPr>
          <a:xfrm>
            <a:off x="1094678" y="428178"/>
            <a:ext cx="10002644" cy="501675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3200" b="0" i="0" u="none" strike="noStrike" kern="1200" cap="none" spc="0" normalizeH="0" baseline="0" noProof="0" dirty="0">
              <a:ln>
                <a:noFill/>
              </a:ln>
              <a:solidFill>
                <a:srgbClr val="212121"/>
              </a:solidFill>
              <a:effectLst/>
              <a:uLnTx/>
              <a:uFillTx/>
              <a:latin typeface="Calibri" panose="020F0502020204030204" pitchFamily="34" charset="0"/>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srgbClr val="212121"/>
                </a:solidFill>
                <a:effectLst/>
                <a:uLnTx/>
                <a:uFillTx/>
                <a:latin typeface="Calibri" panose="020F0502020204030204" pitchFamily="34" charset="0"/>
                <a:ea typeface="+mn-ea"/>
                <a:cs typeface="+mn-cs"/>
              </a:rPr>
              <a:t> Today we are going to do some warming up by practicing our math facts. You will be given 2 minutes to do as many problems as you can. Start at the top and work across the page. Do not skip problems and do your best to correctly complete as many problems as possible. Ready. Begin</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3200" b="0" i="0" u="none" strike="noStrike" kern="1200" cap="none" spc="0" normalizeH="0" baseline="0" noProof="0" dirty="0">
              <a:ln>
                <a:noFill/>
              </a:ln>
              <a:solidFill>
                <a:srgbClr val="212121"/>
              </a:solidFill>
              <a:effectLst/>
              <a:uLnTx/>
              <a:uFillTx/>
              <a:latin typeface="Calibri" panose="020F0502020204030204" pitchFamily="34" charset="0"/>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srgbClr val="212121"/>
                </a:solidFill>
                <a:effectLst/>
                <a:uLnTx/>
                <a:uFillTx/>
                <a:latin typeface="Calibri" panose="020F0502020204030204" pitchFamily="34" charset="0"/>
                <a:ea typeface="+mn-ea"/>
                <a:cs typeface="+mn-cs"/>
              </a:rPr>
              <a:t>Stop. Turn to the next page and let’s do this again. Ready Begin.</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3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19" name="Audio 18">
            <a:extLst>
              <a:ext uri="{FF2B5EF4-FFF2-40B4-BE49-F238E27FC236}">
                <a16:creationId xmlns:a16="http://schemas.microsoft.com/office/drawing/2014/main" id="{CD5C2518-724B-1D49-17BF-8494794CB208}"/>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974294131"/>
      </p:ext>
    </p:extLst>
  </p:cSld>
  <p:clrMapOvr>
    <a:masterClrMapping/>
  </p:clrMapOvr>
  <mc:AlternateContent xmlns:mc="http://schemas.openxmlformats.org/markup-compatibility/2006" xmlns:p14="http://schemas.microsoft.com/office/powerpoint/2010/main">
    <mc:Choice Requires="p14">
      <p:transition spd="slow" p14:dur="2000" advTm="272147"/>
    </mc:Choice>
    <mc:Fallback xmlns="">
      <p:transition spd="slow" advTm="27214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9"/>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9"/>
                </p:tgtEl>
              </p:cMediaNode>
            </p:audi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DEC365A-19A8-AD11-95EA-2775DA903D9B}"/>
              </a:ext>
            </a:extLst>
          </p:cNvPr>
          <p:cNvSpPr>
            <a:spLocks noGrp="1"/>
          </p:cNvSpPr>
          <p:nvPr>
            <p:ph idx="1"/>
          </p:nvPr>
        </p:nvSpPr>
        <p:spPr>
          <a:xfrm>
            <a:off x="647700" y="509451"/>
            <a:ext cx="10896600" cy="5589134"/>
          </a:xfrm>
        </p:spPr>
        <p:txBody>
          <a:bodyPr>
            <a:normAutofit fontScale="25000" lnSpcReduction="20000"/>
          </a:bodyPr>
          <a:lstStyle/>
          <a:p>
            <a:pPr marL="0" indent="0" algn="ctr">
              <a:lnSpc>
                <a:spcPct val="120000"/>
              </a:lnSpc>
              <a:buNone/>
            </a:pPr>
            <a:r>
              <a:rPr lang="en-US" sz="12800" dirty="0">
                <a:latin typeface="Times New Roman" panose="02020603050405020304" pitchFamily="18" charset="0"/>
                <a:cs typeface="Times New Roman" panose="02020603050405020304" pitchFamily="18" charset="0"/>
              </a:rPr>
              <a:t>Now it is time to complete as many problems you can. You will have 1 minute. Ready. Begin.</a:t>
            </a:r>
          </a:p>
          <a:p>
            <a:pPr marL="0" indent="0" algn="ctr">
              <a:lnSpc>
                <a:spcPct val="120000"/>
              </a:lnSpc>
              <a:buNone/>
            </a:pPr>
            <a:endParaRPr lang="en-US" sz="12800" dirty="0">
              <a:latin typeface="Times New Roman" panose="02020603050405020304" pitchFamily="18" charset="0"/>
              <a:cs typeface="Times New Roman" panose="02020603050405020304" pitchFamily="18" charset="0"/>
            </a:endParaRPr>
          </a:p>
          <a:p>
            <a:pPr marL="0" indent="0" algn="ctr">
              <a:lnSpc>
                <a:spcPct val="120000"/>
              </a:lnSpc>
              <a:buNone/>
            </a:pPr>
            <a:r>
              <a:rPr lang="en-US" sz="12800" dirty="0">
                <a:latin typeface="Times New Roman" panose="02020603050405020304" pitchFamily="18" charset="0"/>
                <a:cs typeface="Times New Roman" panose="02020603050405020304" pitchFamily="18" charset="0"/>
              </a:rPr>
              <a:t>Stop! Now it is time to see if you beat yesterday’s score! Count the number of problems you completed and write it at the bottom of the page. Once this is done compare it to the number at the top of your page. If you beat yesterday’s score, awesome job, if not, try to beat it tomorrow! One last thing, write todays score on tomorrows facts on fire page. You will compare how many problems you do tomorrow to this score to see if you got a better score</a:t>
            </a:r>
            <a:r>
              <a:rPr lang="en-US" sz="14400" dirty="0">
                <a:latin typeface="Times New Roman" panose="02020603050405020304" pitchFamily="18" charset="0"/>
                <a:cs typeface="Times New Roman" panose="02020603050405020304" pitchFamily="18" charset="0"/>
              </a:rPr>
              <a:t>.</a:t>
            </a:r>
          </a:p>
          <a:p>
            <a:endParaRPr lang="en-US" dirty="0"/>
          </a:p>
        </p:txBody>
      </p:sp>
      <p:pic>
        <p:nvPicPr>
          <p:cNvPr id="15" name="Audio 14">
            <a:extLst>
              <a:ext uri="{FF2B5EF4-FFF2-40B4-BE49-F238E27FC236}">
                <a16:creationId xmlns:a16="http://schemas.microsoft.com/office/drawing/2014/main" id="{2EE84EB5-8D51-E402-37F6-780A6CD51F4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41118567"/>
      </p:ext>
    </p:extLst>
  </p:cSld>
  <p:clrMapOvr>
    <a:masterClrMapping/>
  </p:clrMapOvr>
  <mc:AlternateContent xmlns:mc="http://schemas.openxmlformats.org/markup-compatibility/2006" xmlns:p14="http://schemas.microsoft.com/office/powerpoint/2010/main">
    <mc:Choice Requires="p14">
      <p:transition spd="slow" p14:dur="2000" advTm="115939"/>
    </mc:Choice>
    <mc:Fallback xmlns="">
      <p:transition spd="slow" advTm="11593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5"/>
                </p:tgtEl>
              </p:cMediaNode>
            </p:audio>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1</TotalTime>
  <Words>206</Words>
  <Application>Microsoft Macintosh PowerPoint</Application>
  <PresentationFormat>Widescreen</PresentationFormat>
  <Paragraphs>8</Paragraphs>
  <Slides>3</Slides>
  <Notes>0</Notes>
  <HiddenSlides>0</HiddenSlides>
  <MMClips>2</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vt:i4>
      </vt:variant>
    </vt:vector>
  </HeadingPairs>
  <TitlesOfParts>
    <vt:vector size="9" baseType="lpstr">
      <vt:lpstr>Aptos</vt:lpstr>
      <vt:lpstr>Aptos Display</vt:lpstr>
      <vt:lpstr>Arial</vt:lpstr>
      <vt:lpstr>Calibri</vt:lpstr>
      <vt:lpstr>Times New Roman</vt:lpstr>
      <vt:lpstr>Office Theme</vt:lpstr>
      <vt:lpstr>Addition to 6  Lesson 12</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Guilfoyle, Jayce</dc:creator>
  <cp:lastModifiedBy>Guilfoyle, Jayce</cp:lastModifiedBy>
  <cp:revision>2</cp:revision>
  <dcterms:created xsi:type="dcterms:W3CDTF">2025-08-07T17:30:28Z</dcterms:created>
  <dcterms:modified xsi:type="dcterms:W3CDTF">2025-08-07T17:31:34Z</dcterms:modified>
</cp:coreProperties>
</file>