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309" r:id="rId6"/>
    <p:sldId id="310" r:id="rId7"/>
    <p:sldId id="311" r:id="rId8"/>
    <p:sldId id="312" r:id="rId9"/>
    <p:sldId id="313" r:id="rId10"/>
    <p:sldId id="314"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22"/>
    <p:restoredTop sz="91429"/>
  </p:normalViewPr>
  <p:slideViewPr>
    <p:cSldViewPr snapToGrid="0">
      <p:cViewPr varScale="1">
        <p:scale>
          <a:sx n="41" d="100"/>
          <a:sy n="41" d="100"/>
        </p:scale>
        <p:origin x="8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845BF-4378-B2F4-72BF-D2087FFE01C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3521D2-3C9A-5E12-57F1-20E081E4BB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23C8E4-5555-D5FA-8411-E595774F2AE0}"/>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5" name="Footer Placeholder 4">
            <a:extLst>
              <a:ext uri="{FF2B5EF4-FFF2-40B4-BE49-F238E27FC236}">
                <a16:creationId xmlns:a16="http://schemas.microsoft.com/office/drawing/2014/main" id="{01CC1B14-0A74-5BE3-64BB-C6715A7B34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8B6952-FD88-AAA5-8F9F-F167DC3AE524}"/>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3400472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742A-98C5-2C91-F3AA-AF9D2D1049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6FD8E4-FBEB-FFAF-6141-73002ED2E0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0A19F-DAC7-8C93-5CFA-57C3BCCD6E64}"/>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5" name="Footer Placeholder 4">
            <a:extLst>
              <a:ext uri="{FF2B5EF4-FFF2-40B4-BE49-F238E27FC236}">
                <a16:creationId xmlns:a16="http://schemas.microsoft.com/office/drawing/2014/main" id="{468E81DA-09B7-4360-4D89-FC77333C04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5480CB-1FB2-BAF2-7889-5F535CDD2073}"/>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314836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EE0720-F1C6-7CD8-3F5D-4FB65AC8B1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7C05E3-BE3A-A12B-5DED-C7C5BCB3AB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5CEE74-9D17-6D4D-47CB-C3C130A11E0B}"/>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5" name="Footer Placeholder 4">
            <a:extLst>
              <a:ext uri="{FF2B5EF4-FFF2-40B4-BE49-F238E27FC236}">
                <a16:creationId xmlns:a16="http://schemas.microsoft.com/office/drawing/2014/main" id="{AC151006-D578-03E0-E605-EF4CEEFB6D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0C2D37-E56C-5F58-210A-2B7AB2FFF6BB}"/>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1800540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A3F4E-3D9B-3916-6389-A2F56D3E83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D43045-064A-2855-F9A8-5361C4A5279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08F2A1-FBE5-D680-EF98-671FD2DBA6AE}"/>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5" name="Footer Placeholder 4">
            <a:extLst>
              <a:ext uri="{FF2B5EF4-FFF2-40B4-BE49-F238E27FC236}">
                <a16:creationId xmlns:a16="http://schemas.microsoft.com/office/drawing/2014/main" id="{472692EB-2CD7-DBFD-EE50-460556EA66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BBF7B1-F89D-7A72-EAB6-752D982A4991}"/>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1874567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BFDF7-604D-319F-B9DA-0339FF422B5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3C0853-7C4E-F21D-6DC4-1125768B5BC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BFEE991-3989-4785-710D-F3233A3701AD}"/>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5" name="Footer Placeholder 4">
            <a:extLst>
              <a:ext uri="{FF2B5EF4-FFF2-40B4-BE49-F238E27FC236}">
                <a16:creationId xmlns:a16="http://schemas.microsoft.com/office/drawing/2014/main" id="{5C6BF3B5-22F5-B893-F54D-E5EEA14E2E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E67863-3DF6-9789-2A70-29BB00EF0951}"/>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3222848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622FE-D4D0-1476-D55B-E2A41FDD29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3A67E6-5C07-C29E-5FFF-3549CE5A1BD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556302-51F4-B61A-8EEC-4B829A95F50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D536F2-9587-97AE-0E7A-1BC9E4CF6E66}"/>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6" name="Footer Placeholder 5">
            <a:extLst>
              <a:ext uri="{FF2B5EF4-FFF2-40B4-BE49-F238E27FC236}">
                <a16:creationId xmlns:a16="http://schemas.microsoft.com/office/drawing/2014/main" id="{2384C328-1B56-E1B2-1CDB-C0BCCCC3DE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F4B536-BA31-A89D-A813-7EA17FCB841C}"/>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2426571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2D682-9904-F0DA-9FDF-EDC8FD53523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E06E98D-ED59-EF1A-FC9F-B88B9B1357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176A1E-880F-AE4F-8BAE-D08924EB59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8F7C14-D59A-A828-2D61-74D18B0089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FCF48E-E525-3C13-4623-B72CD886F9F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7D1076-16B0-481C-8A09-A2DC85FF4370}"/>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8" name="Footer Placeholder 7">
            <a:extLst>
              <a:ext uri="{FF2B5EF4-FFF2-40B4-BE49-F238E27FC236}">
                <a16:creationId xmlns:a16="http://schemas.microsoft.com/office/drawing/2014/main" id="{9C1BDA44-1765-50A5-854D-8D7D302894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03330E-A808-6524-8514-B2A1BB466C81}"/>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379028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8FCCE-D537-FEAF-311E-FFABCAF9DE6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ADFAC-F40D-43E9-9B5D-643FD43964D4}"/>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4" name="Footer Placeholder 3">
            <a:extLst>
              <a:ext uri="{FF2B5EF4-FFF2-40B4-BE49-F238E27FC236}">
                <a16:creationId xmlns:a16="http://schemas.microsoft.com/office/drawing/2014/main" id="{C8468172-1673-3532-F896-421ED660CDB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13DC0F7-9262-57AA-5E1A-A38B727580A7}"/>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564847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D3A03C-C59D-F922-77C7-41BE8C6311DC}"/>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3" name="Footer Placeholder 2">
            <a:extLst>
              <a:ext uri="{FF2B5EF4-FFF2-40B4-BE49-F238E27FC236}">
                <a16:creationId xmlns:a16="http://schemas.microsoft.com/office/drawing/2014/main" id="{8CEBA86D-806D-A841-E0F0-7EBEE64FDA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A81C14-0DA8-E0D9-E253-DD7FDF3C4852}"/>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2483468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6F250-A90C-8240-393E-E3C6B600A3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50B173-4792-0076-1A9D-DFD0FD6A66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D235912-DE67-F944-3BC3-6BB077C34A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9B39B6-72DC-0DA6-3A42-0CF739378BCD}"/>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6" name="Footer Placeholder 5">
            <a:extLst>
              <a:ext uri="{FF2B5EF4-FFF2-40B4-BE49-F238E27FC236}">
                <a16:creationId xmlns:a16="http://schemas.microsoft.com/office/drawing/2014/main" id="{293BBAF0-5136-7467-3D4C-19BEA9DECE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8FBE72-7C32-5907-E6F3-338E8B793521}"/>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1689609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DA693-39FB-DFF0-B3A1-00FE54E52D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C1B068A-6ED7-FC03-1C7D-3F5928BD8A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34EB9AE-03DA-7C57-486C-9FDD0F8BC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E0FC52-498D-5739-F8E2-6CD224E584D8}"/>
              </a:ext>
            </a:extLst>
          </p:cNvPr>
          <p:cNvSpPr>
            <a:spLocks noGrp="1"/>
          </p:cNvSpPr>
          <p:nvPr>
            <p:ph type="dt" sz="half" idx="10"/>
          </p:nvPr>
        </p:nvSpPr>
        <p:spPr/>
        <p:txBody>
          <a:bodyPr/>
          <a:lstStyle/>
          <a:p>
            <a:fld id="{F7C87571-D6C6-D245-AF34-C9A73103966F}" type="datetimeFigureOut">
              <a:rPr lang="en-US" smtClean="0"/>
              <a:t>8/7/25</a:t>
            </a:fld>
            <a:endParaRPr lang="en-US"/>
          </a:p>
        </p:txBody>
      </p:sp>
      <p:sp>
        <p:nvSpPr>
          <p:cNvPr id="6" name="Footer Placeholder 5">
            <a:extLst>
              <a:ext uri="{FF2B5EF4-FFF2-40B4-BE49-F238E27FC236}">
                <a16:creationId xmlns:a16="http://schemas.microsoft.com/office/drawing/2014/main" id="{F8FA36DA-DA14-C251-C4ED-841F728A85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3ED35A-CCA9-EBB9-78B8-93EB255DDFBF}"/>
              </a:ext>
            </a:extLst>
          </p:cNvPr>
          <p:cNvSpPr>
            <a:spLocks noGrp="1"/>
          </p:cNvSpPr>
          <p:nvPr>
            <p:ph type="sldNum" sz="quarter" idx="12"/>
          </p:nvPr>
        </p:nvSpPr>
        <p:spPr/>
        <p:txBody>
          <a:bodyPr/>
          <a:lstStyle/>
          <a:p>
            <a:fld id="{51FA5173-9C3B-AD4A-A078-B43809D1A948}" type="slidenum">
              <a:rPr lang="en-US" smtClean="0"/>
              <a:t>‹#›</a:t>
            </a:fld>
            <a:endParaRPr lang="en-US"/>
          </a:p>
        </p:txBody>
      </p:sp>
    </p:spTree>
    <p:extLst>
      <p:ext uri="{BB962C8B-B14F-4D97-AF65-F5344CB8AC3E}">
        <p14:creationId xmlns:p14="http://schemas.microsoft.com/office/powerpoint/2010/main" val="3069022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A54243-19FC-EBF7-5A1B-A56639AF76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1AA12BA-C52E-E2E6-D2C7-3FD4BD3280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4653FA-1DDF-E8C6-A22A-F32F159439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7C87571-D6C6-D245-AF34-C9A73103966F}" type="datetimeFigureOut">
              <a:rPr lang="en-US" smtClean="0"/>
              <a:t>8/7/25</a:t>
            </a:fld>
            <a:endParaRPr lang="en-US"/>
          </a:p>
        </p:txBody>
      </p:sp>
      <p:sp>
        <p:nvSpPr>
          <p:cNvPr id="5" name="Footer Placeholder 4">
            <a:extLst>
              <a:ext uri="{FF2B5EF4-FFF2-40B4-BE49-F238E27FC236}">
                <a16:creationId xmlns:a16="http://schemas.microsoft.com/office/drawing/2014/main" id="{E5A4E236-97FE-3BDF-59DD-E16D54D54A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BCB999A-2554-FA45-9D29-63FBBDE482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1FA5173-9C3B-AD4A-A078-B43809D1A948}" type="slidenum">
              <a:rPr lang="en-US" smtClean="0"/>
              <a:t>‹#›</a:t>
            </a:fld>
            <a:endParaRPr lang="en-US"/>
          </a:p>
        </p:txBody>
      </p:sp>
    </p:spTree>
    <p:extLst>
      <p:ext uri="{BB962C8B-B14F-4D97-AF65-F5344CB8AC3E}">
        <p14:creationId xmlns:p14="http://schemas.microsoft.com/office/powerpoint/2010/main" val="489312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68462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59153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6045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65476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5599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20104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8614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076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61926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06150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69940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8400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05138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88344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3910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25617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62842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54242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20598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5" name="Audio 14">
            <a:extLst>
              <a:ext uri="{FF2B5EF4-FFF2-40B4-BE49-F238E27FC236}">
                <a16:creationId xmlns:a16="http://schemas.microsoft.com/office/drawing/2014/main" id="{2B79BC39-26E7-405E-F6F0-A6ADBE06C3C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20573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33" name="Audio 32">
            <a:extLst>
              <a:ext uri="{FF2B5EF4-FFF2-40B4-BE49-F238E27FC236}">
                <a16:creationId xmlns:a16="http://schemas.microsoft.com/office/drawing/2014/main" id="{E9937ED1-257C-688E-D022-B61F5FDFCD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E6A0-4B3B-140F-6265-6AAC449A7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180E19-F77C-1A72-14AB-108E2CCBB9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6" name="Audio 25">
            <a:extLst>
              <a:ext uri="{FF2B5EF4-FFF2-40B4-BE49-F238E27FC236}">
                <a16:creationId xmlns:a16="http://schemas.microsoft.com/office/drawing/2014/main" id="{65ED2105-3B74-8972-902D-FA1495EEF0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8979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215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4" name="Audio 23">
            <a:extLst>
              <a:ext uri="{FF2B5EF4-FFF2-40B4-BE49-F238E27FC236}">
                <a16:creationId xmlns:a16="http://schemas.microsoft.com/office/drawing/2014/main" id="{B28F5047-B32B-B650-791D-7B5191B736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88</TotalTime>
  <Words>315</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16</vt:lpstr>
      <vt:lpstr>PowerPoint Presentation</vt:lpstr>
      <vt:lpstr>5 + 0 5 </vt:lpstr>
      <vt:lpstr>5 + 0  </vt:lpstr>
      <vt:lpstr>3 + 1 4 </vt:lpstr>
      <vt:lpstr>3 + 1  </vt:lpstr>
      <vt:lpstr>4 + 2 6 </vt:lpstr>
      <vt:lpstr>4 + 2  </vt:lpstr>
      <vt:lpstr>0 + 1 1 </vt:lpstr>
      <vt:lpstr>0 + 1  </vt:lpstr>
      <vt:lpstr>3 + 1  </vt:lpstr>
      <vt:lpstr>0 + 1  </vt:lpstr>
      <vt:lpstr>4 + 2  </vt:lpstr>
      <vt:lpstr>5 + 0  </vt:lpstr>
      <vt:lpstr>4 + 2  </vt:lpstr>
      <vt:lpstr>5 + 0  </vt:lpstr>
      <vt:lpstr>0 + 1  </vt:lpstr>
      <vt:lpstr>3 + 1  </vt:lpstr>
      <vt:lpstr>0 + 1  </vt:lpstr>
      <vt:lpstr>4 + 2  </vt:lpstr>
      <vt:lpstr>3 + 1  </vt:lpstr>
      <vt:lpstr>5 + 0  </vt:lpstr>
      <vt:lpstr>3 + 1  </vt:lpstr>
      <vt:lpstr>5 + 0  </vt:lpstr>
      <vt:lpstr>4 + 2  </vt:lpstr>
      <vt:lpstr>0 + 1  </vt:lpstr>
      <vt:lpstr>5 + 0  </vt:lpstr>
      <vt:lpstr>3 + 1  </vt:lpstr>
      <vt:lpstr>0 + 1  </vt:lpstr>
      <vt:lpstr>4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2025-08-07T17:37:57Z</dcterms:created>
  <dcterms:modified xsi:type="dcterms:W3CDTF">2025-08-07T19:06:04Z</dcterms:modified>
</cp:coreProperties>
</file>