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457"/>
    <p:restoredTop sz="91429"/>
  </p:normalViewPr>
  <p:slideViewPr>
    <p:cSldViewPr snapToGrid="0">
      <p:cViewPr varScale="1">
        <p:scale>
          <a:sx n="41" d="100"/>
          <a:sy n="41" d="100"/>
        </p:scale>
        <p:origin x="85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5AD27D-5234-3EE6-7FAB-93921D5E63A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68AA6CA-8ADA-7D80-DB86-07936983F0C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AFD643C-2B99-56DA-F8D3-EAD3FC0887B5}"/>
              </a:ext>
            </a:extLst>
          </p:cNvPr>
          <p:cNvSpPr>
            <a:spLocks noGrp="1"/>
          </p:cNvSpPr>
          <p:nvPr>
            <p:ph type="dt" sz="half" idx="10"/>
          </p:nvPr>
        </p:nvSpPr>
        <p:spPr/>
        <p:txBody>
          <a:bodyPr/>
          <a:lstStyle/>
          <a:p>
            <a:fld id="{C60D47AA-40BE-934F-9347-1E7D4406E9AA}" type="datetimeFigureOut">
              <a:rPr lang="en-US" smtClean="0"/>
              <a:t>8/7/25</a:t>
            </a:fld>
            <a:endParaRPr lang="en-US"/>
          </a:p>
        </p:txBody>
      </p:sp>
      <p:sp>
        <p:nvSpPr>
          <p:cNvPr id="5" name="Footer Placeholder 4">
            <a:extLst>
              <a:ext uri="{FF2B5EF4-FFF2-40B4-BE49-F238E27FC236}">
                <a16:creationId xmlns:a16="http://schemas.microsoft.com/office/drawing/2014/main" id="{4092A453-CFCF-751A-9A95-1F91994656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44D1CE-B5C7-625F-9D3E-B6AA0A35B7D1}"/>
              </a:ext>
            </a:extLst>
          </p:cNvPr>
          <p:cNvSpPr>
            <a:spLocks noGrp="1"/>
          </p:cNvSpPr>
          <p:nvPr>
            <p:ph type="sldNum" sz="quarter" idx="12"/>
          </p:nvPr>
        </p:nvSpPr>
        <p:spPr/>
        <p:txBody>
          <a:bodyPr/>
          <a:lstStyle/>
          <a:p>
            <a:fld id="{8FDF21B4-A98F-CB4D-ABED-23303AA23345}" type="slidenum">
              <a:rPr lang="en-US" smtClean="0"/>
              <a:t>‹#›</a:t>
            </a:fld>
            <a:endParaRPr lang="en-US"/>
          </a:p>
        </p:txBody>
      </p:sp>
    </p:spTree>
    <p:extLst>
      <p:ext uri="{BB962C8B-B14F-4D97-AF65-F5344CB8AC3E}">
        <p14:creationId xmlns:p14="http://schemas.microsoft.com/office/powerpoint/2010/main" val="24849731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78333-06DF-4619-1BE2-D6506F5CECF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FAD4F3D-04D8-D884-C2AD-6D284AD249D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930D55-5648-8517-9978-12E51AF12129}"/>
              </a:ext>
            </a:extLst>
          </p:cNvPr>
          <p:cNvSpPr>
            <a:spLocks noGrp="1"/>
          </p:cNvSpPr>
          <p:nvPr>
            <p:ph type="dt" sz="half" idx="10"/>
          </p:nvPr>
        </p:nvSpPr>
        <p:spPr/>
        <p:txBody>
          <a:bodyPr/>
          <a:lstStyle/>
          <a:p>
            <a:fld id="{C60D47AA-40BE-934F-9347-1E7D4406E9AA}" type="datetimeFigureOut">
              <a:rPr lang="en-US" smtClean="0"/>
              <a:t>8/7/25</a:t>
            </a:fld>
            <a:endParaRPr lang="en-US"/>
          </a:p>
        </p:txBody>
      </p:sp>
      <p:sp>
        <p:nvSpPr>
          <p:cNvPr id="5" name="Footer Placeholder 4">
            <a:extLst>
              <a:ext uri="{FF2B5EF4-FFF2-40B4-BE49-F238E27FC236}">
                <a16:creationId xmlns:a16="http://schemas.microsoft.com/office/drawing/2014/main" id="{334FE1C4-A9A7-FF0B-AC7B-5B112F5A74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D67641-7B82-248D-1086-70C99113E260}"/>
              </a:ext>
            </a:extLst>
          </p:cNvPr>
          <p:cNvSpPr>
            <a:spLocks noGrp="1"/>
          </p:cNvSpPr>
          <p:nvPr>
            <p:ph type="sldNum" sz="quarter" idx="12"/>
          </p:nvPr>
        </p:nvSpPr>
        <p:spPr/>
        <p:txBody>
          <a:bodyPr/>
          <a:lstStyle/>
          <a:p>
            <a:fld id="{8FDF21B4-A98F-CB4D-ABED-23303AA23345}" type="slidenum">
              <a:rPr lang="en-US" smtClean="0"/>
              <a:t>‹#›</a:t>
            </a:fld>
            <a:endParaRPr lang="en-US"/>
          </a:p>
        </p:txBody>
      </p:sp>
    </p:spTree>
    <p:extLst>
      <p:ext uri="{BB962C8B-B14F-4D97-AF65-F5344CB8AC3E}">
        <p14:creationId xmlns:p14="http://schemas.microsoft.com/office/powerpoint/2010/main" val="363452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CED8FA-A518-F931-134C-D99F66F7A44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31FD322-C48E-851F-7606-800AF24349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8301DA-3372-E537-C9A5-03CFAAEC457A}"/>
              </a:ext>
            </a:extLst>
          </p:cNvPr>
          <p:cNvSpPr>
            <a:spLocks noGrp="1"/>
          </p:cNvSpPr>
          <p:nvPr>
            <p:ph type="dt" sz="half" idx="10"/>
          </p:nvPr>
        </p:nvSpPr>
        <p:spPr/>
        <p:txBody>
          <a:bodyPr/>
          <a:lstStyle/>
          <a:p>
            <a:fld id="{C60D47AA-40BE-934F-9347-1E7D4406E9AA}" type="datetimeFigureOut">
              <a:rPr lang="en-US" smtClean="0"/>
              <a:t>8/7/25</a:t>
            </a:fld>
            <a:endParaRPr lang="en-US"/>
          </a:p>
        </p:txBody>
      </p:sp>
      <p:sp>
        <p:nvSpPr>
          <p:cNvPr id="5" name="Footer Placeholder 4">
            <a:extLst>
              <a:ext uri="{FF2B5EF4-FFF2-40B4-BE49-F238E27FC236}">
                <a16:creationId xmlns:a16="http://schemas.microsoft.com/office/drawing/2014/main" id="{3D31088A-A525-0E35-5354-DC5E26A9B7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023494-1804-2BC1-1319-19D15D13A0CC}"/>
              </a:ext>
            </a:extLst>
          </p:cNvPr>
          <p:cNvSpPr>
            <a:spLocks noGrp="1"/>
          </p:cNvSpPr>
          <p:nvPr>
            <p:ph type="sldNum" sz="quarter" idx="12"/>
          </p:nvPr>
        </p:nvSpPr>
        <p:spPr/>
        <p:txBody>
          <a:bodyPr/>
          <a:lstStyle/>
          <a:p>
            <a:fld id="{8FDF21B4-A98F-CB4D-ABED-23303AA23345}" type="slidenum">
              <a:rPr lang="en-US" smtClean="0"/>
              <a:t>‹#›</a:t>
            </a:fld>
            <a:endParaRPr lang="en-US"/>
          </a:p>
        </p:txBody>
      </p:sp>
    </p:spTree>
    <p:extLst>
      <p:ext uri="{BB962C8B-B14F-4D97-AF65-F5344CB8AC3E}">
        <p14:creationId xmlns:p14="http://schemas.microsoft.com/office/powerpoint/2010/main" val="3629449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1D82A0-3F37-390D-1C66-E8E28B3F5A3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1C2EBF5-A9EF-1D71-86A3-64317D91A7E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952F6E-8CDA-0C35-B23C-FAE9C6427C3B}"/>
              </a:ext>
            </a:extLst>
          </p:cNvPr>
          <p:cNvSpPr>
            <a:spLocks noGrp="1"/>
          </p:cNvSpPr>
          <p:nvPr>
            <p:ph type="dt" sz="half" idx="10"/>
          </p:nvPr>
        </p:nvSpPr>
        <p:spPr/>
        <p:txBody>
          <a:bodyPr/>
          <a:lstStyle/>
          <a:p>
            <a:fld id="{C60D47AA-40BE-934F-9347-1E7D4406E9AA}" type="datetimeFigureOut">
              <a:rPr lang="en-US" smtClean="0"/>
              <a:t>8/7/25</a:t>
            </a:fld>
            <a:endParaRPr lang="en-US"/>
          </a:p>
        </p:txBody>
      </p:sp>
      <p:sp>
        <p:nvSpPr>
          <p:cNvPr id="5" name="Footer Placeholder 4">
            <a:extLst>
              <a:ext uri="{FF2B5EF4-FFF2-40B4-BE49-F238E27FC236}">
                <a16:creationId xmlns:a16="http://schemas.microsoft.com/office/drawing/2014/main" id="{3DF4ACA0-6F30-6B6D-1B71-81889BD769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0A2F09-CD88-3E38-69B7-891B19B2B16F}"/>
              </a:ext>
            </a:extLst>
          </p:cNvPr>
          <p:cNvSpPr>
            <a:spLocks noGrp="1"/>
          </p:cNvSpPr>
          <p:nvPr>
            <p:ph type="sldNum" sz="quarter" idx="12"/>
          </p:nvPr>
        </p:nvSpPr>
        <p:spPr/>
        <p:txBody>
          <a:bodyPr/>
          <a:lstStyle/>
          <a:p>
            <a:fld id="{8FDF21B4-A98F-CB4D-ABED-23303AA23345}" type="slidenum">
              <a:rPr lang="en-US" smtClean="0"/>
              <a:t>‹#›</a:t>
            </a:fld>
            <a:endParaRPr lang="en-US"/>
          </a:p>
        </p:txBody>
      </p:sp>
    </p:spTree>
    <p:extLst>
      <p:ext uri="{BB962C8B-B14F-4D97-AF65-F5344CB8AC3E}">
        <p14:creationId xmlns:p14="http://schemas.microsoft.com/office/powerpoint/2010/main" val="1208619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0A7F6-0E89-5281-5ED3-AA1EF1770A0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7BDB19-8E58-985C-9F85-8BC1002EB5F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AAC39A0-B1D2-3178-DE99-245777961F7F}"/>
              </a:ext>
            </a:extLst>
          </p:cNvPr>
          <p:cNvSpPr>
            <a:spLocks noGrp="1"/>
          </p:cNvSpPr>
          <p:nvPr>
            <p:ph type="dt" sz="half" idx="10"/>
          </p:nvPr>
        </p:nvSpPr>
        <p:spPr/>
        <p:txBody>
          <a:bodyPr/>
          <a:lstStyle/>
          <a:p>
            <a:fld id="{C60D47AA-40BE-934F-9347-1E7D4406E9AA}" type="datetimeFigureOut">
              <a:rPr lang="en-US" smtClean="0"/>
              <a:t>8/7/25</a:t>
            </a:fld>
            <a:endParaRPr lang="en-US"/>
          </a:p>
        </p:txBody>
      </p:sp>
      <p:sp>
        <p:nvSpPr>
          <p:cNvPr id="5" name="Footer Placeholder 4">
            <a:extLst>
              <a:ext uri="{FF2B5EF4-FFF2-40B4-BE49-F238E27FC236}">
                <a16:creationId xmlns:a16="http://schemas.microsoft.com/office/drawing/2014/main" id="{1C0EA82F-BEAD-8D14-E46A-A0EF4302CD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AF9F8B-1FA5-6570-CEED-6209AE4992D7}"/>
              </a:ext>
            </a:extLst>
          </p:cNvPr>
          <p:cNvSpPr>
            <a:spLocks noGrp="1"/>
          </p:cNvSpPr>
          <p:nvPr>
            <p:ph type="sldNum" sz="quarter" idx="12"/>
          </p:nvPr>
        </p:nvSpPr>
        <p:spPr/>
        <p:txBody>
          <a:bodyPr/>
          <a:lstStyle/>
          <a:p>
            <a:fld id="{8FDF21B4-A98F-CB4D-ABED-23303AA23345}" type="slidenum">
              <a:rPr lang="en-US" smtClean="0"/>
              <a:t>‹#›</a:t>
            </a:fld>
            <a:endParaRPr lang="en-US"/>
          </a:p>
        </p:txBody>
      </p:sp>
    </p:spTree>
    <p:extLst>
      <p:ext uri="{BB962C8B-B14F-4D97-AF65-F5344CB8AC3E}">
        <p14:creationId xmlns:p14="http://schemas.microsoft.com/office/powerpoint/2010/main" val="1053083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262D2-061D-88A5-ACBE-5602811F42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544695F-1E5E-CA0E-8601-038130E04F3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4B392D5-041F-5A40-54F1-2D4132B94FF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5A05980-0EB4-B8D7-5DEF-8771FAB824ED}"/>
              </a:ext>
            </a:extLst>
          </p:cNvPr>
          <p:cNvSpPr>
            <a:spLocks noGrp="1"/>
          </p:cNvSpPr>
          <p:nvPr>
            <p:ph type="dt" sz="half" idx="10"/>
          </p:nvPr>
        </p:nvSpPr>
        <p:spPr/>
        <p:txBody>
          <a:bodyPr/>
          <a:lstStyle/>
          <a:p>
            <a:fld id="{C60D47AA-40BE-934F-9347-1E7D4406E9AA}" type="datetimeFigureOut">
              <a:rPr lang="en-US" smtClean="0"/>
              <a:t>8/7/25</a:t>
            </a:fld>
            <a:endParaRPr lang="en-US"/>
          </a:p>
        </p:txBody>
      </p:sp>
      <p:sp>
        <p:nvSpPr>
          <p:cNvPr id="6" name="Footer Placeholder 5">
            <a:extLst>
              <a:ext uri="{FF2B5EF4-FFF2-40B4-BE49-F238E27FC236}">
                <a16:creationId xmlns:a16="http://schemas.microsoft.com/office/drawing/2014/main" id="{5E51B2DE-A0A2-18A0-4706-87AC63D391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5F7FA8-CBAB-7B89-1119-C425FC87BD71}"/>
              </a:ext>
            </a:extLst>
          </p:cNvPr>
          <p:cNvSpPr>
            <a:spLocks noGrp="1"/>
          </p:cNvSpPr>
          <p:nvPr>
            <p:ph type="sldNum" sz="quarter" idx="12"/>
          </p:nvPr>
        </p:nvSpPr>
        <p:spPr/>
        <p:txBody>
          <a:bodyPr/>
          <a:lstStyle/>
          <a:p>
            <a:fld id="{8FDF21B4-A98F-CB4D-ABED-23303AA23345}" type="slidenum">
              <a:rPr lang="en-US" smtClean="0"/>
              <a:t>‹#›</a:t>
            </a:fld>
            <a:endParaRPr lang="en-US"/>
          </a:p>
        </p:txBody>
      </p:sp>
    </p:spTree>
    <p:extLst>
      <p:ext uri="{BB962C8B-B14F-4D97-AF65-F5344CB8AC3E}">
        <p14:creationId xmlns:p14="http://schemas.microsoft.com/office/powerpoint/2010/main" val="15526907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24DF4-5EA0-2391-DD49-60C0A965085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9F981EF-7625-4A25-CF42-0870FD07095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544E871-4D1D-24EC-F4E1-233C7EF398E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577D061-74BB-8653-0754-20A8D5D2AF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660AA76-B27B-D2FE-0424-BD8810F306F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4BF296-BD06-BF4E-144F-8ECB0CC1FE75}"/>
              </a:ext>
            </a:extLst>
          </p:cNvPr>
          <p:cNvSpPr>
            <a:spLocks noGrp="1"/>
          </p:cNvSpPr>
          <p:nvPr>
            <p:ph type="dt" sz="half" idx="10"/>
          </p:nvPr>
        </p:nvSpPr>
        <p:spPr/>
        <p:txBody>
          <a:bodyPr/>
          <a:lstStyle/>
          <a:p>
            <a:fld id="{C60D47AA-40BE-934F-9347-1E7D4406E9AA}" type="datetimeFigureOut">
              <a:rPr lang="en-US" smtClean="0"/>
              <a:t>8/7/25</a:t>
            </a:fld>
            <a:endParaRPr lang="en-US"/>
          </a:p>
        </p:txBody>
      </p:sp>
      <p:sp>
        <p:nvSpPr>
          <p:cNvPr id="8" name="Footer Placeholder 7">
            <a:extLst>
              <a:ext uri="{FF2B5EF4-FFF2-40B4-BE49-F238E27FC236}">
                <a16:creationId xmlns:a16="http://schemas.microsoft.com/office/drawing/2014/main" id="{60AC5A0A-3D90-7B7A-610A-533EAF8ECF9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A846B84-66AE-E4FB-45B9-CD7C51260BFA}"/>
              </a:ext>
            </a:extLst>
          </p:cNvPr>
          <p:cNvSpPr>
            <a:spLocks noGrp="1"/>
          </p:cNvSpPr>
          <p:nvPr>
            <p:ph type="sldNum" sz="quarter" idx="12"/>
          </p:nvPr>
        </p:nvSpPr>
        <p:spPr/>
        <p:txBody>
          <a:bodyPr/>
          <a:lstStyle/>
          <a:p>
            <a:fld id="{8FDF21B4-A98F-CB4D-ABED-23303AA23345}" type="slidenum">
              <a:rPr lang="en-US" smtClean="0"/>
              <a:t>‹#›</a:t>
            </a:fld>
            <a:endParaRPr lang="en-US"/>
          </a:p>
        </p:txBody>
      </p:sp>
    </p:spTree>
    <p:extLst>
      <p:ext uri="{BB962C8B-B14F-4D97-AF65-F5344CB8AC3E}">
        <p14:creationId xmlns:p14="http://schemas.microsoft.com/office/powerpoint/2010/main" val="36921220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3758C-7046-453B-4DD5-82EBDDFC05B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F08BC79-F3DE-33E7-BEB1-C39AF590CA24}"/>
              </a:ext>
            </a:extLst>
          </p:cNvPr>
          <p:cNvSpPr>
            <a:spLocks noGrp="1"/>
          </p:cNvSpPr>
          <p:nvPr>
            <p:ph type="dt" sz="half" idx="10"/>
          </p:nvPr>
        </p:nvSpPr>
        <p:spPr/>
        <p:txBody>
          <a:bodyPr/>
          <a:lstStyle/>
          <a:p>
            <a:fld id="{C60D47AA-40BE-934F-9347-1E7D4406E9AA}" type="datetimeFigureOut">
              <a:rPr lang="en-US" smtClean="0"/>
              <a:t>8/7/25</a:t>
            </a:fld>
            <a:endParaRPr lang="en-US"/>
          </a:p>
        </p:txBody>
      </p:sp>
      <p:sp>
        <p:nvSpPr>
          <p:cNvPr id="4" name="Footer Placeholder 3">
            <a:extLst>
              <a:ext uri="{FF2B5EF4-FFF2-40B4-BE49-F238E27FC236}">
                <a16:creationId xmlns:a16="http://schemas.microsoft.com/office/drawing/2014/main" id="{010099EC-2D16-4C18-F26C-2A5B39251BA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31C969F-328C-D47E-6739-AB2DB14CA25D}"/>
              </a:ext>
            </a:extLst>
          </p:cNvPr>
          <p:cNvSpPr>
            <a:spLocks noGrp="1"/>
          </p:cNvSpPr>
          <p:nvPr>
            <p:ph type="sldNum" sz="quarter" idx="12"/>
          </p:nvPr>
        </p:nvSpPr>
        <p:spPr/>
        <p:txBody>
          <a:bodyPr/>
          <a:lstStyle/>
          <a:p>
            <a:fld id="{8FDF21B4-A98F-CB4D-ABED-23303AA23345}" type="slidenum">
              <a:rPr lang="en-US" smtClean="0"/>
              <a:t>‹#›</a:t>
            </a:fld>
            <a:endParaRPr lang="en-US"/>
          </a:p>
        </p:txBody>
      </p:sp>
    </p:spTree>
    <p:extLst>
      <p:ext uri="{BB962C8B-B14F-4D97-AF65-F5344CB8AC3E}">
        <p14:creationId xmlns:p14="http://schemas.microsoft.com/office/powerpoint/2010/main" val="28087130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C033DA9-0754-F4BB-FC1D-08429F759345}"/>
              </a:ext>
            </a:extLst>
          </p:cNvPr>
          <p:cNvSpPr>
            <a:spLocks noGrp="1"/>
          </p:cNvSpPr>
          <p:nvPr>
            <p:ph type="dt" sz="half" idx="10"/>
          </p:nvPr>
        </p:nvSpPr>
        <p:spPr/>
        <p:txBody>
          <a:bodyPr/>
          <a:lstStyle/>
          <a:p>
            <a:fld id="{C60D47AA-40BE-934F-9347-1E7D4406E9AA}" type="datetimeFigureOut">
              <a:rPr lang="en-US" smtClean="0"/>
              <a:t>8/7/25</a:t>
            </a:fld>
            <a:endParaRPr lang="en-US"/>
          </a:p>
        </p:txBody>
      </p:sp>
      <p:sp>
        <p:nvSpPr>
          <p:cNvPr id="3" name="Footer Placeholder 2">
            <a:extLst>
              <a:ext uri="{FF2B5EF4-FFF2-40B4-BE49-F238E27FC236}">
                <a16:creationId xmlns:a16="http://schemas.microsoft.com/office/drawing/2014/main" id="{50E9203C-85B6-59D9-6216-F98531A8359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4220190-128E-B013-53D1-E97E35FC8FBA}"/>
              </a:ext>
            </a:extLst>
          </p:cNvPr>
          <p:cNvSpPr>
            <a:spLocks noGrp="1"/>
          </p:cNvSpPr>
          <p:nvPr>
            <p:ph type="sldNum" sz="quarter" idx="12"/>
          </p:nvPr>
        </p:nvSpPr>
        <p:spPr/>
        <p:txBody>
          <a:bodyPr/>
          <a:lstStyle/>
          <a:p>
            <a:fld id="{8FDF21B4-A98F-CB4D-ABED-23303AA23345}" type="slidenum">
              <a:rPr lang="en-US" smtClean="0"/>
              <a:t>‹#›</a:t>
            </a:fld>
            <a:endParaRPr lang="en-US"/>
          </a:p>
        </p:txBody>
      </p:sp>
    </p:spTree>
    <p:extLst>
      <p:ext uri="{BB962C8B-B14F-4D97-AF65-F5344CB8AC3E}">
        <p14:creationId xmlns:p14="http://schemas.microsoft.com/office/powerpoint/2010/main" val="26382392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0AA803-6D03-CF8A-109C-DD2D602D3B2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5E5D26A-A975-3B56-B3AC-B5D118820DE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4432F14-28F4-C7DB-E8D1-A269F59E3A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950692-C53B-D26F-6E7F-39C981E52158}"/>
              </a:ext>
            </a:extLst>
          </p:cNvPr>
          <p:cNvSpPr>
            <a:spLocks noGrp="1"/>
          </p:cNvSpPr>
          <p:nvPr>
            <p:ph type="dt" sz="half" idx="10"/>
          </p:nvPr>
        </p:nvSpPr>
        <p:spPr/>
        <p:txBody>
          <a:bodyPr/>
          <a:lstStyle/>
          <a:p>
            <a:fld id="{C60D47AA-40BE-934F-9347-1E7D4406E9AA}" type="datetimeFigureOut">
              <a:rPr lang="en-US" smtClean="0"/>
              <a:t>8/7/25</a:t>
            </a:fld>
            <a:endParaRPr lang="en-US"/>
          </a:p>
        </p:txBody>
      </p:sp>
      <p:sp>
        <p:nvSpPr>
          <p:cNvPr id="6" name="Footer Placeholder 5">
            <a:extLst>
              <a:ext uri="{FF2B5EF4-FFF2-40B4-BE49-F238E27FC236}">
                <a16:creationId xmlns:a16="http://schemas.microsoft.com/office/drawing/2014/main" id="{553A9185-E47F-8B0F-C704-1D3D12DBCB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4A18DC2-9B4D-6A1C-0DF5-CD6033E28DBC}"/>
              </a:ext>
            </a:extLst>
          </p:cNvPr>
          <p:cNvSpPr>
            <a:spLocks noGrp="1"/>
          </p:cNvSpPr>
          <p:nvPr>
            <p:ph type="sldNum" sz="quarter" idx="12"/>
          </p:nvPr>
        </p:nvSpPr>
        <p:spPr/>
        <p:txBody>
          <a:bodyPr/>
          <a:lstStyle/>
          <a:p>
            <a:fld id="{8FDF21B4-A98F-CB4D-ABED-23303AA23345}" type="slidenum">
              <a:rPr lang="en-US" smtClean="0"/>
              <a:t>‹#›</a:t>
            </a:fld>
            <a:endParaRPr lang="en-US"/>
          </a:p>
        </p:txBody>
      </p:sp>
    </p:spTree>
    <p:extLst>
      <p:ext uri="{BB962C8B-B14F-4D97-AF65-F5344CB8AC3E}">
        <p14:creationId xmlns:p14="http://schemas.microsoft.com/office/powerpoint/2010/main" val="11610073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3F229-CA76-D86B-2B11-18BB8555C6C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80C1C17-2E78-09FA-7CCC-921C403E61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836D34E-A38B-8F4A-BE2E-154317D2B8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EC6D9E2-63AF-EF41-917E-61A4FDB4C508}"/>
              </a:ext>
            </a:extLst>
          </p:cNvPr>
          <p:cNvSpPr>
            <a:spLocks noGrp="1"/>
          </p:cNvSpPr>
          <p:nvPr>
            <p:ph type="dt" sz="half" idx="10"/>
          </p:nvPr>
        </p:nvSpPr>
        <p:spPr/>
        <p:txBody>
          <a:bodyPr/>
          <a:lstStyle/>
          <a:p>
            <a:fld id="{C60D47AA-40BE-934F-9347-1E7D4406E9AA}" type="datetimeFigureOut">
              <a:rPr lang="en-US" smtClean="0"/>
              <a:t>8/7/25</a:t>
            </a:fld>
            <a:endParaRPr lang="en-US"/>
          </a:p>
        </p:txBody>
      </p:sp>
      <p:sp>
        <p:nvSpPr>
          <p:cNvPr id="6" name="Footer Placeholder 5">
            <a:extLst>
              <a:ext uri="{FF2B5EF4-FFF2-40B4-BE49-F238E27FC236}">
                <a16:creationId xmlns:a16="http://schemas.microsoft.com/office/drawing/2014/main" id="{5754497C-7DE7-FA9C-84E5-D8B7ABBC7A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5C41753-BEAE-9A12-C04D-FD35208ADD2E}"/>
              </a:ext>
            </a:extLst>
          </p:cNvPr>
          <p:cNvSpPr>
            <a:spLocks noGrp="1"/>
          </p:cNvSpPr>
          <p:nvPr>
            <p:ph type="sldNum" sz="quarter" idx="12"/>
          </p:nvPr>
        </p:nvSpPr>
        <p:spPr/>
        <p:txBody>
          <a:bodyPr/>
          <a:lstStyle/>
          <a:p>
            <a:fld id="{8FDF21B4-A98F-CB4D-ABED-23303AA23345}" type="slidenum">
              <a:rPr lang="en-US" smtClean="0"/>
              <a:t>‹#›</a:t>
            </a:fld>
            <a:endParaRPr lang="en-US"/>
          </a:p>
        </p:txBody>
      </p:sp>
    </p:spTree>
    <p:extLst>
      <p:ext uri="{BB962C8B-B14F-4D97-AF65-F5344CB8AC3E}">
        <p14:creationId xmlns:p14="http://schemas.microsoft.com/office/powerpoint/2010/main" val="6710865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2A7696-063E-D6A8-ADB1-8D7DE5DFDC9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D68CA56-E5B1-52FC-9B18-4C6E6013E71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BFEB68-5B6F-F073-FEDE-CB508CC080C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60D47AA-40BE-934F-9347-1E7D4406E9AA}" type="datetimeFigureOut">
              <a:rPr lang="en-US" smtClean="0"/>
              <a:t>8/7/25</a:t>
            </a:fld>
            <a:endParaRPr lang="en-US"/>
          </a:p>
        </p:txBody>
      </p:sp>
      <p:sp>
        <p:nvSpPr>
          <p:cNvPr id="5" name="Footer Placeholder 4">
            <a:extLst>
              <a:ext uri="{FF2B5EF4-FFF2-40B4-BE49-F238E27FC236}">
                <a16:creationId xmlns:a16="http://schemas.microsoft.com/office/drawing/2014/main" id="{D3F8ECC5-204F-C93D-8609-09A9EB89352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9D76247-9631-E3BD-A3A2-E4805AF2D0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FDF21B4-A98F-CB4D-ABED-23303AA23345}" type="slidenum">
              <a:rPr lang="en-US" smtClean="0"/>
              <a:t>‹#›</a:t>
            </a:fld>
            <a:endParaRPr lang="en-US"/>
          </a:p>
        </p:txBody>
      </p:sp>
    </p:spTree>
    <p:extLst>
      <p:ext uri="{BB962C8B-B14F-4D97-AF65-F5344CB8AC3E}">
        <p14:creationId xmlns:p14="http://schemas.microsoft.com/office/powerpoint/2010/main" val="30096566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a:t>
            </a:r>
            <a:r>
              <a:rPr lang="en-US"/>
              <a:t>to 6</a:t>
            </a:r>
            <a:br>
              <a:rPr lang="en-US" dirty="0"/>
            </a:br>
            <a:br>
              <a:rPr lang="en-US" dirty="0"/>
            </a:br>
            <a:r>
              <a:rPr lang="en-US"/>
              <a:t>Lesson 14</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 Do 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Addition to 6  Lesson 14</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3</cp:revision>
  <dcterms:created xsi:type="dcterms:W3CDTF">2025-08-07T17:34:36Z</dcterms:created>
  <dcterms:modified xsi:type="dcterms:W3CDTF">2025-08-07T17:36:40Z</dcterms:modified>
</cp:coreProperties>
</file>