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309" r:id="rId6"/>
    <p:sldId id="310" r:id="rId7"/>
    <p:sldId id="311" r:id="rId8"/>
    <p:sldId id="312" r:id="rId9"/>
    <p:sldId id="313" r:id="rId10"/>
    <p:sldId id="314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57"/>
    <p:restoredTop sz="91536"/>
  </p:normalViewPr>
  <p:slideViewPr>
    <p:cSldViewPr snapToGrid="0">
      <p:cViewPr varScale="1">
        <p:scale>
          <a:sx n="42" d="100"/>
          <a:sy n="42" d="100"/>
        </p:scale>
        <p:origin x="8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51A16-163A-8C4E-AA99-AAAE62FE7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387070-8CBD-45D3-439C-4DA50FC059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4A005-7393-ED7D-6484-AD6E759F7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86BCB-B800-3F26-B0D5-087B26AE3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15CC6-0FDD-A81E-CEB8-F7390D125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43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BBD02-D218-068F-49DF-D28112CE1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05D84C-C3A3-3DA7-318E-146BD31D41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EDB6C-D8FC-3F58-C0E1-B9971D522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5C23-457E-A63C-66B4-C35480211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73D0FF-ACBA-727E-3CBF-B671B8A1B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18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1FFEFB-8553-A264-CF66-88752B357C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B86D26-4931-0DBC-4302-6F6805F7E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C6A41-B586-14D3-6590-709A4377F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77C723-4C75-A8DE-4FC2-EEAE0504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3BC25-EEFE-913B-6C29-E80A4E5A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0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981F5-17A4-D350-6F5B-B2BAC0F0C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4C9A3F-AA5A-3444-086D-0AE8BFC85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F12DB-13F0-B673-56FC-55E666A4F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0F40E-FFCA-016A-49B0-C3FBF8CBC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A1595-6200-4431-F9D2-FE83A569B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62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4F471-4EF4-61B2-53DE-53AB61FA0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88FC2-0752-6115-4A79-8C06DF833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DCFED-B760-F2DD-64B8-EC9889993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9B341-2E8A-83CE-3375-29164CC2A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B1F51-C4E8-BCC3-0500-BDCF13CC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6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F6CFF-462E-FD6E-5A1A-2726E1463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2D736-2D85-6C12-797E-414BA9B716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07CAC-51D6-4B0A-E4A5-F52A2920D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AA74CD-133F-F491-F1D0-4DC640B72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21D9DB-4716-CB14-9B8D-3DA4430EE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800DE2-7AA0-D360-5015-1049343A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3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4CC73-2703-ACAE-1829-4FA018A0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33701-BD0B-DCF6-7998-3A7CFF278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6F226-3C50-9198-6FDD-B9DDF3CB5C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2012E1-20FC-22F2-0C36-CD17BE4CCA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A5A354-FCAD-DE27-3340-D963ADEB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82B120-42E6-7968-610C-2BC25BF7B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45F713-82FC-6087-9280-4E78AEAD6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718322-A1AD-C2F2-9E3A-A9AB5BE65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DDD2F-5D3A-5469-5DEE-CC09FC09A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69737-E41B-A5AF-C4F5-A60FF8EB1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925FF3-AA07-D93A-5BC6-D113712FA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E8D268-81F6-F782-4A1D-CFCA0757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515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44DFC2-443F-A4C9-9738-C4D0AD4A0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976B49-91C5-8A90-C17E-09078912A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59AA4-5281-0837-BF4E-1B24E3BC0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10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1DDC2-05D3-1606-90E5-BA6195546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2A9B0-13CB-B54E-793E-7670805C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3321C-60DF-82A8-54B8-81A278C76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0B6D2E-C199-4153-1165-4AFC4EF0D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6A830-C722-E528-7D65-EBBD1884A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3D59A-E13B-DFBE-3384-B555D8BEE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2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F92A2-FA8D-EB1D-CF8F-C068965B5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A04FF-3F50-A193-1D4E-2FED96D8E9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E0AED5-9DE2-009E-8094-1A4D6891D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9A6632-AEFA-0C1B-453A-2A8C0F34A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F3440-7239-6318-931D-48DD5190C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68F1E0-DF7A-7783-DD07-6E0488B8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76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943D60-C1ED-9CB7-8990-367FF8EC4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3160C-B59B-6BEC-3685-6290C2750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8FFC0-3A90-15D5-4091-07F7C1AC55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ACD986-40A3-BE4B-B7EC-6B92CC35CA1F}" type="datetimeFigureOut">
              <a:rPr lang="en-US" smtClean="0"/>
              <a:t>8/7/25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1E668-C826-9266-7D59-D8DCDD02E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D1DD7-7DA5-C2D8-782D-A412CCE1E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F00303-1579-1D48-B1D4-6E3142AFA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75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Addition to 6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5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7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5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0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8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9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BB0C3-5037-53FF-E120-6793F85C2745}"/>
              </a:ext>
            </a:extLst>
          </p:cNvPr>
          <p:cNvSpPr txBox="1"/>
          <p:nvPr/>
        </p:nvSpPr>
        <p:spPr>
          <a:xfrm>
            <a:off x="1452282" y="-358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68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5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BB0C3-5037-53FF-E120-6793F85C2745}"/>
              </a:ext>
            </a:extLst>
          </p:cNvPr>
          <p:cNvSpPr txBox="1"/>
          <p:nvPr/>
        </p:nvSpPr>
        <p:spPr>
          <a:xfrm>
            <a:off x="1452282" y="-358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25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8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BB0C3-5037-53FF-E120-6793F85C2745}"/>
              </a:ext>
            </a:extLst>
          </p:cNvPr>
          <p:cNvSpPr txBox="1"/>
          <p:nvPr/>
        </p:nvSpPr>
        <p:spPr>
          <a:xfrm>
            <a:off x="1452282" y="-358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74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8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9C3F8-9F0D-4882-31AE-878793A59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D9679-1815-FD4A-3D0E-97C513BEB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4F3C25-EE9D-F5FF-5740-634E55A1945F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DF064DED-0DF1-B138-F334-E5AF000B7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</a:p>
        </p:txBody>
      </p:sp>
      <p:pic>
        <p:nvPicPr>
          <p:cNvPr id="7" name="Audio 6">
            <a:extLst>
              <a:ext uri="{FF2B5EF4-FFF2-40B4-BE49-F238E27FC236}">
                <a16:creationId xmlns:a16="http://schemas.microsoft.com/office/drawing/2014/main" id="{36609DF8-674C-2B61-747F-E051B5A90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4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5035B72B-266F-7658-485C-B9358C1A1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DE6A0-4B3B-140F-6265-6AAC449A7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80E19-F77C-1A72-14AB-108E2CCBB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B5175FFE-A53B-1667-F575-843376C833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9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A52AF-7ADE-88C9-9ABE-9669E9075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DCB5-7D58-EF7A-6EBC-FE1D41A3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F9E33B-5A23-5C5D-FD5A-BB01E91C0D18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72B0BB4-B391-2653-57FE-8F606D281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1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1A2E2-68D4-3686-E6C9-C16D57104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82617-12A9-3389-5652-CD701E426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F92FA2A-E153-508D-EA2F-683C9D198C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9.7027" end="480.2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6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56954-718F-4EA3-5B9B-08EB76F5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4FF1C-55FC-9FC9-1886-5A27885D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+ 0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295FA-9B83-64F6-AB5A-9ABDCB608260}"/>
              </a:ext>
            </a:extLst>
          </p:cNvPr>
          <p:cNvSpPr txBox="1"/>
          <p:nvPr/>
        </p:nvSpPr>
        <p:spPr>
          <a:xfrm>
            <a:off x="543616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FAE747EE-9E9E-5ED3-08F4-664C1D147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D94CD-1D8A-D59D-8EB0-83982919C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24CE7-3CE6-3596-1D06-804BCB6A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E2C1E2FB-E7AC-BB47-65D5-95993A36F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7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315</Words>
  <Application>Microsoft Macintosh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Addition to 6  Lesson 1</vt:lpstr>
      <vt:lpstr>PowerPoint Presentation</vt:lpstr>
      <vt:lpstr>0 + 4 4 </vt:lpstr>
      <vt:lpstr>0 + 4  </vt:lpstr>
      <vt:lpstr>1 + 1 2 </vt:lpstr>
      <vt:lpstr>1 + 1  </vt:lpstr>
      <vt:lpstr>0 + 0 0 </vt:lpstr>
      <vt:lpstr>0 + 0  </vt:lpstr>
      <vt:lpstr>3 + 2 5 </vt:lpstr>
      <vt:lpstr>3 + 2  </vt:lpstr>
      <vt:lpstr>1 + 1  </vt:lpstr>
      <vt:lpstr>3 + 2  </vt:lpstr>
      <vt:lpstr>0 + 0  </vt:lpstr>
      <vt:lpstr>0 + 4  </vt:lpstr>
      <vt:lpstr>0 + 0  </vt:lpstr>
      <vt:lpstr>0 + 4  </vt:lpstr>
      <vt:lpstr>3 + 2  </vt:lpstr>
      <vt:lpstr>1 + 1  </vt:lpstr>
      <vt:lpstr>3 + 2  </vt:lpstr>
      <vt:lpstr>0 + 0  </vt:lpstr>
      <vt:lpstr>1 + 1  </vt:lpstr>
      <vt:lpstr>0 + 4  </vt:lpstr>
      <vt:lpstr>1 + 1  </vt:lpstr>
      <vt:lpstr>0 + 4  </vt:lpstr>
      <vt:lpstr>0 + 0  </vt:lpstr>
      <vt:lpstr>3 + 2  </vt:lpstr>
      <vt:lpstr>0 + 4  </vt:lpstr>
      <vt:lpstr>1 + 1  </vt:lpstr>
      <vt:lpstr>3 + 2  </vt:lpstr>
      <vt:lpstr>0 + 0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2</cp:revision>
  <dcterms:created xsi:type="dcterms:W3CDTF">2025-08-07T15:44:40Z</dcterms:created>
  <dcterms:modified xsi:type="dcterms:W3CDTF">2025-08-07T16:18:52Z</dcterms:modified>
</cp:coreProperties>
</file>