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17" r:id="rId6"/>
    <p:sldId id="323" r:id="rId7"/>
    <p:sldId id="319" r:id="rId8"/>
    <p:sldId id="318" r:id="rId9"/>
    <p:sldId id="322" r:id="rId10"/>
    <p:sldId id="321"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687"/>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6D8B8-B80F-8CE9-B2AF-6B091CA3A6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3C824AD-7F5C-0B8A-43E6-07DC67C8CD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33A24C-F64B-588D-DA2F-2E08AE1D29C8}"/>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5" name="Footer Placeholder 4">
            <a:extLst>
              <a:ext uri="{FF2B5EF4-FFF2-40B4-BE49-F238E27FC236}">
                <a16:creationId xmlns:a16="http://schemas.microsoft.com/office/drawing/2014/main" id="{EEEB1A74-C01C-BBCE-7B5F-4FBB15379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BC23E7-67E5-2487-BEE8-F0512BE6A326}"/>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2443843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70B96-AE45-CBF1-A1DF-A1EA87A0A1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0C5EDE-CE2B-6847-7C1F-6FF01AEFFC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8E5132-B2A7-CE8D-8B3B-99711D8C6323}"/>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5" name="Footer Placeholder 4">
            <a:extLst>
              <a:ext uri="{FF2B5EF4-FFF2-40B4-BE49-F238E27FC236}">
                <a16:creationId xmlns:a16="http://schemas.microsoft.com/office/drawing/2014/main" id="{806C4B4A-1E69-8AA8-D6EF-9173190642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EB3C23-C2CD-8F21-7CDD-A0E544F15344}"/>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313001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F5AC95-F03D-5A11-B034-5B183CDB53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36A8E0-66C9-ECAF-D121-9C94DF149E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EE5F39-9C14-B953-9342-3D0C017C861C}"/>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5" name="Footer Placeholder 4">
            <a:extLst>
              <a:ext uri="{FF2B5EF4-FFF2-40B4-BE49-F238E27FC236}">
                <a16:creationId xmlns:a16="http://schemas.microsoft.com/office/drawing/2014/main" id="{8CC92DF0-97B2-1B2E-422F-86723670DB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21E1-6C28-5A0A-EE2D-0811680927EE}"/>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1622624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9DA28-1F3E-5CBA-ED0D-370DD10012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55D73E-A8FC-3434-DDFB-2533FB893B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8215DB-38B3-85CE-DE65-701DC3434BE9}"/>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5" name="Footer Placeholder 4">
            <a:extLst>
              <a:ext uri="{FF2B5EF4-FFF2-40B4-BE49-F238E27FC236}">
                <a16:creationId xmlns:a16="http://schemas.microsoft.com/office/drawing/2014/main" id="{96365CD9-5B7B-77EB-A9A6-9FB8D4600D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8D59-F18D-D2DA-77DD-2EBA6419FFF7}"/>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2092530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0D3C2-6691-4879-0F42-E5BFEFAA7E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C3DC8AD-12F1-2C31-847E-ED75E9C19A7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7822E2-82E2-0BCA-C61B-C261FFE05CCF}"/>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5" name="Footer Placeholder 4">
            <a:extLst>
              <a:ext uri="{FF2B5EF4-FFF2-40B4-BE49-F238E27FC236}">
                <a16:creationId xmlns:a16="http://schemas.microsoft.com/office/drawing/2014/main" id="{3F2B8948-A977-A1E6-C130-BEF5E46CC2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E4116A-FAEC-FF48-71B2-BA1444C3C22D}"/>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2236617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B4A7F-4DA8-6C16-636F-25C29D195D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4204C2-39C8-9AC8-56F9-AA373CB3857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E36586-CA2A-3EC9-183B-B0DC3F39D5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AB128A-A8CF-96A2-CECF-675D995A7C80}"/>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6" name="Footer Placeholder 5">
            <a:extLst>
              <a:ext uri="{FF2B5EF4-FFF2-40B4-BE49-F238E27FC236}">
                <a16:creationId xmlns:a16="http://schemas.microsoft.com/office/drawing/2014/main" id="{D38276EA-BCC4-A841-E737-66E21FFDF0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F2994-8377-D496-4290-88B9AA3077D9}"/>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1875823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B1DA6-B8A7-2814-4020-A4078806AB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4B9AD0D-BFD0-77D1-4BB4-4076AE6F2A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9B1DA3-CC44-8BD8-81AF-BBA687DC57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F70BC7-76B9-93CF-06DE-FACDD5F840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A356D4-2A04-C162-ED7E-B4EB4B0AD6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0DD32C-613C-7E7D-F9B6-45652012899D}"/>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8" name="Footer Placeholder 7">
            <a:extLst>
              <a:ext uri="{FF2B5EF4-FFF2-40B4-BE49-F238E27FC236}">
                <a16:creationId xmlns:a16="http://schemas.microsoft.com/office/drawing/2014/main" id="{ADF11F42-7287-8C05-1948-AB09843F234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721C7E3-1E99-D22C-F047-ED0F412A4F94}"/>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4235544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095B6-3AC2-C140-2D52-12050BFF624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8F27E21-63FA-242E-E9C3-296D06E6CC75}"/>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4" name="Footer Placeholder 3">
            <a:extLst>
              <a:ext uri="{FF2B5EF4-FFF2-40B4-BE49-F238E27FC236}">
                <a16:creationId xmlns:a16="http://schemas.microsoft.com/office/drawing/2014/main" id="{A7DAF405-0026-18EC-58AE-77B511B0278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57BAF92-9FD5-D804-9083-D67C664D30BC}"/>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1478009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2563A3-DDBE-0649-1879-F14ED0879435}"/>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3" name="Footer Placeholder 2">
            <a:extLst>
              <a:ext uri="{FF2B5EF4-FFF2-40B4-BE49-F238E27FC236}">
                <a16:creationId xmlns:a16="http://schemas.microsoft.com/office/drawing/2014/main" id="{1D419B8C-6DED-FBC1-3075-89864DFB8CD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C5BF493-6723-632C-D6EF-C4D986A61AC5}"/>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2672081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C38DA-5FAF-6574-E09A-9D4B480D24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492563C-12C8-C313-72EE-7E072C228B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19F671-AE23-3F8A-7D65-BF86894026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947257-14BA-96D4-9F77-C109A4AD3CED}"/>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6" name="Footer Placeholder 5">
            <a:extLst>
              <a:ext uri="{FF2B5EF4-FFF2-40B4-BE49-F238E27FC236}">
                <a16:creationId xmlns:a16="http://schemas.microsoft.com/office/drawing/2014/main" id="{F3793162-B4C9-31CC-C8E5-1E5494A288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AA43E8-07CA-81B8-497F-FC6C5C2E2345}"/>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3352947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EB9BA-EAB8-C478-51C8-CE777127E5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AEE2C1-8CB9-2566-BC3B-96FAFF8C8E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8FF0DE-698C-4F67-6E56-490E9F75F0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BAD07D-12B6-5BF2-BC93-DD2E4C713128}"/>
              </a:ext>
            </a:extLst>
          </p:cNvPr>
          <p:cNvSpPr>
            <a:spLocks noGrp="1"/>
          </p:cNvSpPr>
          <p:nvPr>
            <p:ph type="dt" sz="half" idx="10"/>
          </p:nvPr>
        </p:nvSpPr>
        <p:spPr/>
        <p:txBody>
          <a:bodyPr/>
          <a:lstStyle/>
          <a:p>
            <a:fld id="{1C6294AC-85A9-B647-A782-C37F29E3F222}" type="datetimeFigureOut">
              <a:rPr lang="en-US" smtClean="0"/>
              <a:t>8/7/25</a:t>
            </a:fld>
            <a:endParaRPr lang="en-US"/>
          </a:p>
        </p:txBody>
      </p:sp>
      <p:sp>
        <p:nvSpPr>
          <p:cNvPr id="6" name="Footer Placeholder 5">
            <a:extLst>
              <a:ext uri="{FF2B5EF4-FFF2-40B4-BE49-F238E27FC236}">
                <a16:creationId xmlns:a16="http://schemas.microsoft.com/office/drawing/2014/main" id="{CC2E6520-F5CC-91B8-FDC0-1F6D1407BE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1DB9C0-FD6C-24A4-7CBB-3FEBAEFD7717}"/>
              </a:ext>
            </a:extLst>
          </p:cNvPr>
          <p:cNvSpPr>
            <a:spLocks noGrp="1"/>
          </p:cNvSpPr>
          <p:nvPr>
            <p:ph type="sldNum" sz="quarter" idx="12"/>
          </p:nvPr>
        </p:nvSpPr>
        <p:spPr/>
        <p:txBody>
          <a:bodyPr/>
          <a:lstStyle/>
          <a:p>
            <a:fld id="{07B08CDD-E974-3443-A3CC-D23AEA9EE326}" type="slidenum">
              <a:rPr lang="en-US" smtClean="0"/>
              <a:t>‹#›</a:t>
            </a:fld>
            <a:endParaRPr lang="en-US"/>
          </a:p>
        </p:txBody>
      </p:sp>
    </p:spTree>
    <p:extLst>
      <p:ext uri="{BB962C8B-B14F-4D97-AF65-F5344CB8AC3E}">
        <p14:creationId xmlns:p14="http://schemas.microsoft.com/office/powerpoint/2010/main" val="2561623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51E7D3-7D0D-E47C-5F55-7E4B3DA44C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6B18585-8F93-81E5-3F2D-E21183032A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AEEA2A-8E19-15CA-A032-25DF724DFE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C6294AC-85A9-B647-A782-C37F29E3F222}" type="datetimeFigureOut">
              <a:rPr lang="en-US" smtClean="0"/>
              <a:t>8/7/25</a:t>
            </a:fld>
            <a:endParaRPr lang="en-US"/>
          </a:p>
        </p:txBody>
      </p:sp>
      <p:sp>
        <p:nvSpPr>
          <p:cNvPr id="5" name="Footer Placeholder 4">
            <a:extLst>
              <a:ext uri="{FF2B5EF4-FFF2-40B4-BE49-F238E27FC236}">
                <a16:creationId xmlns:a16="http://schemas.microsoft.com/office/drawing/2014/main" id="{B6A2982A-A8D5-AEBF-6B4C-C8B8416DF9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BE9881A-3F3A-142D-F70D-00B8938E3F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7B08CDD-E974-3443-A3CC-D23AEA9EE326}" type="slidenum">
              <a:rPr lang="en-US" smtClean="0"/>
              <a:t>‹#›</a:t>
            </a:fld>
            <a:endParaRPr lang="en-US"/>
          </a:p>
        </p:txBody>
      </p:sp>
    </p:spTree>
    <p:extLst>
      <p:ext uri="{BB962C8B-B14F-4D97-AF65-F5344CB8AC3E}">
        <p14:creationId xmlns:p14="http://schemas.microsoft.com/office/powerpoint/2010/main" val="41773030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6973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69820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11213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7557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2829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44165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71957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8204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91006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64896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4193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4675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70876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11842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65185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75137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20931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56116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45811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21" name="Audio 20">
            <a:extLst>
              <a:ext uri="{FF2B5EF4-FFF2-40B4-BE49-F238E27FC236}">
                <a16:creationId xmlns:a16="http://schemas.microsoft.com/office/drawing/2014/main" id="{414C301C-5DE5-69F5-B0A0-60674BCE0F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6436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429958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6F3F12B5-CC2F-3895-74E5-D69694164A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F085A4F4-C59D-5C08-2664-8AB060E991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4" name="Audio 13">
            <a:extLst>
              <a:ext uri="{FF2B5EF4-FFF2-40B4-BE49-F238E27FC236}">
                <a16:creationId xmlns:a16="http://schemas.microsoft.com/office/drawing/2014/main" id="{3D74ADAA-F86D-2C01-C350-396ADABCEB9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989610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21</vt:lpstr>
      <vt:lpstr>PowerPoint Presentation</vt:lpstr>
      <vt:lpstr>2 + 1 3 </vt:lpstr>
      <vt:lpstr>2 + 1  </vt:lpstr>
      <vt:lpstr>3 + 3 6 </vt:lpstr>
      <vt:lpstr>3 + 3  </vt:lpstr>
      <vt:lpstr>1 + 4 5 </vt:lpstr>
      <vt:lpstr>1 + 4  </vt:lpstr>
      <vt:lpstr>0 + 2 2 </vt:lpstr>
      <vt:lpstr>0 + 2  </vt:lpstr>
      <vt:lpstr>3 + 3  </vt:lpstr>
      <vt:lpstr>0 + 2  </vt:lpstr>
      <vt:lpstr>1 + 4  </vt:lpstr>
      <vt:lpstr>2 + 1  </vt:lpstr>
      <vt:lpstr>1 + 4  </vt:lpstr>
      <vt:lpstr>2 + 1  </vt:lpstr>
      <vt:lpstr>0 + 2  </vt:lpstr>
      <vt:lpstr>3 + 3  </vt:lpstr>
      <vt:lpstr>0 + 2  </vt:lpstr>
      <vt:lpstr>1 + 4  </vt:lpstr>
      <vt:lpstr>3 + 3  </vt:lpstr>
      <vt:lpstr>2 + 1  </vt:lpstr>
      <vt:lpstr>3 + 3  </vt:lpstr>
      <vt:lpstr>2 + 1  </vt:lpstr>
      <vt:lpstr>1 + 4  </vt:lpstr>
      <vt:lpstr>0 + 2  </vt:lpstr>
      <vt:lpstr>2 + 1  </vt:lpstr>
      <vt:lpstr>3 + 3  </vt:lpstr>
      <vt:lpstr>0 + 2  </vt:lpstr>
      <vt:lpstr>1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2025-08-07T19:38:12Z</dcterms:created>
  <dcterms:modified xsi:type="dcterms:W3CDTF">2025-08-07T19:48:24Z</dcterms:modified>
</cp:coreProperties>
</file>