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1" r:id="rId4"/>
    <p:sldId id="312" r:id="rId5"/>
    <p:sldId id="313" r:id="rId6"/>
    <p:sldId id="314" r:id="rId7"/>
    <p:sldId id="315" r:id="rId8"/>
    <p:sldId id="316" r:id="rId9"/>
    <p:sldId id="317" r:id="rId10"/>
    <p:sldId id="323"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720"/>
    <p:restoredTop sz="91429"/>
  </p:normalViewPr>
  <p:slideViewPr>
    <p:cSldViewPr snapToGrid="0">
      <p:cViewPr varScale="1">
        <p:scale>
          <a:sx n="41" d="100"/>
          <a:sy n="41" d="100"/>
        </p:scale>
        <p:origin x="84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87B49-24B2-4B54-758B-B1DE4EABC0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26E029D-9AAA-B1C1-4DE6-AC686C594E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C427F19-50D8-4BAD-117A-E71ED56CE4D8}"/>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5" name="Footer Placeholder 4">
            <a:extLst>
              <a:ext uri="{FF2B5EF4-FFF2-40B4-BE49-F238E27FC236}">
                <a16:creationId xmlns:a16="http://schemas.microsoft.com/office/drawing/2014/main" id="{234DBC7D-A1FC-50AC-5801-78552AE4AE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87EAD9-6668-5ADA-9B8A-4EC7D54D47F3}"/>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741159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EA514-8A17-AC0C-5C6E-1E5587C0F8F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8525DCD-6C25-5DE1-7760-FB996A8E0A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6B70B6-11F9-F767-336B-ADA3FE1B1ED1}"/>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5" name="Footer Placeholder 4">
            <a:extLst>
              <a:ext uri="{FF2B5EF4-FFF2-40B4-BE49-F238E27FC236}">
                <a16:creationId xmlns:a16="http://schemas.microsoft.com/office/drawing/2014/main" id="{DC4AE3AC-BBA5-3EEB-D5BC-6D3C04C1BF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33D6C8-616F-17C1-C588-28494DB67787}"/>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2607283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AEDDD9-9FCE-F90A-2F03-759741EF97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D885B7D-1693-E272-6AEB-9DD97808C4C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0A1EB9-DA51-8330-0862-6EF284B001A5}"/>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5" name="Footer Placeholder 4">
            <a:extLst>
              <a:ext uri="{FF2B5EF4-FFF2-40B4-BE49-F238E27FC236}">
                <a16:creationId xmlns:a16="http://schemas.microsoft.com/office/drawing/2014/main" id="{2254FEDA-D5E7-69CF-4F59-038D7E69E6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CB7DFF-4770-CF32-7006-522244779B39}"/>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1974908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7B2D0-DF47-526C-564E-7730E2DE21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05B1E5-1200-9CBF-4C96-43745E19D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E35542-D2E0-9C37-DEC4-A17A9516C216}"/>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5" name="Footer Placeholder 4">
            <a:extLst>
              <a:ext uri="{FF2B5EF4-FFF2-40B4-BE49-F238E27FC236}">
                <a16:creationId xmlns:a16="http://schemas.microsoft.com/office/drawing/2014/main" id="{20775543-81F1-697E-FB22-AC55EFEA6A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613994-A36C-8E58-A0A5-58308D98E299}"/>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3654313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0EBF7-4E6B-3D11-B0DE-526FB0402AD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81BEE9-2ACC-9719-1C35-3350F53476C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41FE1CF-4B31-C410-3527-4677EED183DA}"/>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5" name="Footer Placeholder 4">
            <a:extLst>
              <a:ext uri="{FF2B5EF4-FFF2-40B4-BE49-F238E27FC236}">
                <a16:creationId xmlns:a16="http://schemas.microsoft.com/office/drawing/2014/main" id="{CD813629-6C19-B1A0-BBC5-98015D665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26DBAE-BC4E-6E3F-6C29-1F54FE2E1557}"/>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2476660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0A767-30B2-2DDE-62D4-5D61767EA3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4DE177-D728-078F-A5EB-B85E480BDC4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4B3E6E5-D2B2-AA54-23CE-F78E1222318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E507DA5-55C7-4302-3BDB-4E65FA51303A}"/>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6" name="Footer Placeholder 5">
            <a:extLst>
              <a:ext uri="{FF2B5EF4-FFF2-40B4-BE49-F238E27FC236}">
                <a16:creationId xmlns:a16="http://schemas.microsoft.com/office/drawing/2014/main" id="{7D8FB91C-64A8-F5EA-EF28-3B60EE6D80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37029F-8840-1308-D0DF-76857715D14B}"/>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3366179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3D08E-2BCC-B71A-93AF-B066DE61CA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032AC51-D010-B082-2930-6801675997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36182F-5FED-BD19-CD53-5D07A901A9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4967B9-30D7-479F-DF6A-8DAD77DA76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9F61840-D231-D7B5-DB49-4927C67AE5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1B57566-B682-4838-240B-6DD3EBA67AF7}"/>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8" name="Footer Placeholder 7">
            <a:extLst>
              <a:ext uri="{FF2B5EF4-FFF2-40B4-BE49-F238E27FC236}">
                <a16:creationId xmlns:a16="http://schemas.microsoft.com/office/drawing/2014/main" id="{C6C12EBE-FA47-FE3C-0D04-8EF3A8A7E2A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E6C21C-18F3-960E-43C0-9071497AA088}"/>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3848450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FE2CE-41A7-6C40-283E-6E2FAA9D5F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9EED0-56EE-A47E-A10F-80C4C556CC26}"/>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4" name="Footer Placeholder 3">
            <a:extLst>
              <a:ext uri="{FF2B5EF4-FFF2-40B4-BE49-F238E27FC236}">
                <a16:creationId xmlns:a16="http://schemas.microsoft.com/office/drawing/2014/main" id="{0115BED8-5D22-EF8E-739F-0F8789366F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2620F57-BF34-F6F8-7616-70FAADEE56FE}"/>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2114046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400628-31B2-0FEF-91F9-D276DC769A66}"/>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3" name="Footer Placeholder 2">
            <a:extLst>
              <a:ext uri="{FF2B5EF4-FFF2-40B4-BE49-F238E27FC236}">
                <a16:creationId xmlns:a16="http://schemas.microsoft.com/office/drawing/2014/main" id="{EA3EB462-95B2-8409-A9FF-018DAE131F1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ED89769-3B09-5083-222D-2E10B3AA17BC}"/>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2965112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DE283-B830-4B56-CE20-364319C6DB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31C738A-87C2-1BE4-5098-D6BF4C815D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800A58E-8F59-C908-29DD-F291BBB323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D8A588-3456-0E9B-87A1-45E6C043E124}"/>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6" name="Footer Placeholder 5">
            <a:extLst>
              <a:ext uri="{FF2B5EF4-FFF2-40B4-BE49-F238E27FC236}">
                <a16:creationId xmlns:a16="http://schemas.microsoft.com/office/drawing/2014/main" id="{78D26755-1030-625B-A08E-66E018CBB7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AB9646-7FFA-09DE-51D9-27CC2374F027}"/>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3525887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2572E-0DD2-55C5-95AF-20D9768237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23B32D8-BCE4-D617-08F7-49E73CE0C7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EC039A-FA8B-94DD-83C4-1E018E887A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2AC382-F600-9C12-0560-6AA9F4CA37F9}"/>
              </a:ext>
            </a:extLst>
          </p:cNvPr>
          <p:cNvSpPr>
            <a:spLocks noGrp="1"/>
          </p:cNvSpPr>
          <p:nvPr>
            <p:ph type="dt" sz="half" idx="10"/>
          </p:nvPr>
        </p:nvSpPr>
        <p:spPr/>
        <p:txBody>
          <a:bodyPr/>
          <a:lstStyle/>
          <a:p>
            <a:fld id="{D83689F3-C94A-7F42-AFF7-6C2757141400}" type="datetimeFigureOut">
              <a:rPr lang="en-US" smtClean="0"/>
              <a:t>8/7/25</a:t>
            </a:fld>
            <a:endParaRPr lang="en-US"/>
          </a:p>
        </p:txBody>
      </p:sp>
      <p:sp>
        <p:nvSpPr>
          <p:cNvPr id="6" name="Footer Placeholder 5">
            <a:extLst>
              <a:ext uri="{FF2B5EF4-FFF2-40B4-BE49-F238E27FC236}">
                <a16:creationId xmlns:a16="http://schemas.microsoft.com/office/drawing/2014/main" id="{C11FAB64-5B18-2485-7320-BA2CEBB38D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A0EDAB-F333-18EB-1784-EBE75172B55B}"/>
              </a:ext>
            </a:extLst>
          </p:cNvPr>
          <p:cNvSpPr>
            <a:spLocks noGrp="1"/>
          </p:cNvSpPr>
          <p:nvPr>
            <p:ph type="sldNum" sz="quarter" idx="12"/>
          </p:nvPr>
        </p:nvSpPr>
        <p:spPr/>
        <p:txBody>
          <a:bodyPr/>
          <a:lstStyle/>
          <a:p>
            <a:fld id="{25A3A4E4-EA0E-0540-93B2-A54CF7BE4808}" type="slidenum">
              <a:rPr lang="en-US" smtClean="0"/>
              <a:t>‹#›</a:t>
            </a:fld>
            <a:endParaRPr lang="en-US"/>
          </a:p>
        </p:txBody>
      </p:sp>
    </p:spTree>
    <p:extLst>
      <p:ext uri="{BB962C8B-B14F-4D97-AF65-F5344CB8AC3E}">
        <p14:creationId xmlns:p14="http://schemas.microsoft.com/office/powerpoint/2010/main" val="189068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E8E4AA9-37DE-14D0-B130-3A7D9AEBC2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186CAB3-2318-D56E-CB05-AB98D8549F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B5F0FB-6C7C-D5EA-3A83-02EAE7CA3F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83689F3-C94A-7F42-AFF7-6C2757141400}" type="datetimeFigureOut">
              <a:rPr lang="en-US" smtClean="0"/>
              <a:t>8/7/25</a:t>
            </a:fld>
            <a:endParaRPr lang="en-US"/>
          </a:p>
        </p:txBody>
      </p:sp>
      <p:sp>
        <p:nvSpPr>
          <p:cNvPr id="5" name="Footer Placeholder 4">
            <a:extLst>
              <a:ext uri="{FF2B5EF4-FFF2-40B4-BE49-F238E27FC236}">
                <a16:creationId xmlns:a16="http://schemas.microsoft.com/office/drawing/2014/main" id="{ED6B04E6-BC0B-1E57-99B8-2250D5B24D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F9C4CE4-B3E5-E8A0-D22F-B9CA848FFC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5A3A4E4-EA0E-0540-93B2-A54CF7BE4808}" type="slidenum">
              <a:rPr lang="en-US" smtClean="0"/>
              <a:t>‹#›</a:t>
            </a:fld>
            <a:endParaRPr lang="en-US"/>
          </a:p>
        </p:txBody>
      </p:sp>
    </p:spTree>
    <p:extLst>
      <p:ext uri="{BB962C8B-B14F-4D97-AF65-F5344CB8AC3E}">
        <p14:creationId xmlns:p14="http://schemas.microsoft.com/office/powerpoint/2010/main" val="9309312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43484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134997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702297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248475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83239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66233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07367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07927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831747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31291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68044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25741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42231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27882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494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118004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62071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39028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7" name="Audio 16">
            <a:extLst>
              <a:ext uri="{FF2B5EF4-FFF2-40B4-BE49-F238E27FC236}">
                <a16:creationId xmlns:a16="http://schemas.microsoft.com/office/drawing/2014/main" id="{B79FB31F-9852-B860-709C-F69CBDE710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65766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0 </a:t>
            </a:r>
          </a:p>
        </p:txBody>
      </p:sp>
      <p:pic>
        <p:nvPicPr>
          <p:cNvPr id="12" name="Audio 11">
            <a:extLst>
              <a:ext uri="{FF2B5EF4-FFF2-40B4-BE49-F238E27FC236}">
                <a16:creationId xmlns:a16="http://schemas.microsoft.com/office/drawing/2014/main" id="{7F92FA2A-E153-508D-EA2F-683C9D198C25}"/>
              </a:ext>
            </a:extLst>
          </p:cNvPr>
          <p:cNvPicPr>
            <a:picLocks noChangeAspect="1"/>
          </p:cNvPicPr>
          <p:nvPr>
            <a:audioFile r:link="rId1"/>
            <p:extLst>
              <p:ext uri="{DAA4B4D4-6D71-4841-9C94-3DE7FCFB9230}">
                <p14:media xmlns:p14="http://schemas.microsoft.com/office/powerpoint/2010/main" r:embed="rId2">
                  <p14:trim st="499.7027" end="480.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83627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4" name="Audio 13">
            <a:extLst>
              <a:ext uri="{FF2B5EF4-FFF2-40B4-BE49-F238E27FC236}">
                <a16:creationId xmlns:a16="http://schemas.microsoft.com/office/drawing/2014/main" id="{E2C1E2FB-E7AC-BB47-65D5-95993A36F4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3" name="Audio 22">
            <a:extLst>
              <a:ext uri="{FF2B5EF4-FFF2-40B4-BE49-F238E27FC236}">
                <a16:creationId xmlns:a16="http://schemas.microsoft.com/office/drawing/2014/main" id="{65BE3141-B632-126F-C552-829DDBD6C8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7" name="Audio 16">
            <a:extLst>
              <a:ext uri="{FF2B5EF4-FFF2-40B4-BE49-F238E27FC236}">
                <a16:creationId xmlns:a16="http://schemas.microsoft.com/office/drawing/2014/main" id="{365DC132-A3A7-C731-0842-85055C77C2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4</vt:lpstr>
      <vt:lpstr>PowerPoint Presentation</vt:lpstr>
      <vt:lpstr>0 + 0 0 </vt:lpstr>
      <vt:lpstr>0 + 0  </vt:lpstr>
      <vt:lpstr>3 + 2 5 </vt:lpstr>
      <vt:lpstr>3 + 2  </vt:lpstr>
      <vt:lpstr>5 + 1 6 </vt:lpstr>
      <vt:lpstr>5 + 1  </vt:lpstr>
      <vt:lpstr>0 + 6 6 </vt:lpstr>
      <vt:lpstr>0 + 6  </vt:lpstr>
      <vt:lpstr>3 + 2  </vt:lpstr>
      <vt:lpstr>0 + 6  </vt:lpstr>
      <vt:lpstr>5 + 1  </vt:lpstr>
      <vt:lpstr>0 + 0  </vt:lpstr>
      <vt:lpstr>5 + 1  </vt:lpstr>
      <vt:lpstr>0 + 0  </vt:lpstr>
      <vt:lpstr>0 + 6  </vt:lpstr>
      <vt:lpstr>3 + 2  </vt:lpstr>
      <vt:lpstr>0 + 6  </vt:lpstr>
      <vt:lpstr>5 + 1  </vt:lpstr>
      <vt:lpstr>3 + 2  </vt:lpstr>
      <vt:lpstr>0 + 0  </vt:lpstr>
      <vt:lpstr>3 + 2  </vt:lpstr>
      <vt:lpstr>0 + 0  </vt:lpstr>
      <vt:lpstr>5 + 1  </vt:lpstr>
      <vt:lpstr>0 + 6  </vt:lpstr>
      <vt:lpstr>0 + 0  </vt:lpstr>
      <vt:lpstr>3 + 2  </vt:lpstr>
      <vt:lpstr>0 + 6  </vt:lpstr>
      <vt:lpstr>5 + 1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2025-08-07T16:30:57Z</dcterms:created>
  <dcterms:modified xsi:type="dcterms:W3CDTF">2025-08-07T16:38:07Z</dcterms:modified>
</cp:coreProperties>
</file>