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315" r:id="rId4"/>
    <p:sldId id="316" r:id="rId5"/>
    <p:sldId id="317" r:id="rId6"/>
    <p:sldId id="323" r:id="rId7"/>
    <p:sldId id="319" r:id="rId8"/>
    <p:sldId id="318" r:id="rId9"/>
    <p:sldId id="321" r:id="rId10"/>
    <p:sldId id="322"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5" r:id="rId26"/>
    <p:sldId id="366" r:id="rId27"/>
    <p:sldId id="367" r:id="rId28"/>
    <p:sldId id="368" r:id="rId29"/>
    <p:sldId id="369" r:id="rId30"/>
    <p:sldId id="370" r:id="rId31"/>
    <p:sldId id="34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786"/>
    <p:restoredTop sz="91429"/>
  </p:normalViewPr>
  <p:slideViewPr>
    <p:cSldViewPr snapToGrid="0">
      <p:cViewPr varScale="1">
        <p:scale>
          <a:sx n="41" d="100"/>
          <a:sy n="41" d="100"/>
        </p:scale>
        <p:origin x="83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3E9ED-1022-F71D-E029-EA15C1AA810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5F502B-EC2E-B62D-A27A-1DFE8141FE5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4646D7C-4D71-582D-9A11-4B295D8593DE}"/>
              </a:ext>
            </a:extLst>
          </p:cNvPr>
          <p:cNvSpPr>
            <a:spLocks noGrp="1"/>
          </p:cNvSpPr>
          <p:nvPr>
            <p:ph type="dt" sz="half" idx="10"/>
          </p:nvPr>
        </p:nvSpPr>
        <p:spPr/>
        <p:txBody>
          <a:bodyPr/>
          <a:lstStyle/>
          <a:p>
            <a:fld id="{86FD2A6B-876A-5045-BCF1-BA003DCEBD81}" type="datetimeFigureOut">
              <a:rPr lang="en-US" smtClean="0"/>
              <a:t>8/7/25</a:t>
            </a:fld>
            <a:endParaRPr lang="en-US"/>
          </a:p>
        </p:txBody>
      </p:sp>
      <p:sp>
        <p:nvSpPr>
          <p:cNvPr id="5" name="Footer Placeholder 4">
            <a:extLst>
              <a:ext uri="{FF2B5EF4-FFF2-40B4-BE49-F238E27FC236}">
                <a16:creationId xmlns:a16="http://schemas.microsoft.com/office/drawing/2014/main" id="{2EAB6878-1E4C-8AD2-1719-B1FB51A387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0CED13-1C41-BEFB-D322-DD76482DAAC5}"/>
              </a:ext>
            </a:extLst>
          </p:cNvPr>
          <p:cNvSpPr>
            <a:spLocks noGrp="1"/>
          </p:cNvSpPr>
          <p:nvPr>
            <p:ph type="sldNum" sz="quarter" idx="12"/>
          </p:nvPr>
        </p:nvSpPr>
        <p:spPr/>
        <p:txBody>
          <a:bodyPr/>
          <a:lstStyle/>
          <a:p>
            <a:fld id="{0C83BDFB-04AE-DD4E-8506-E65B29743998}" type="slidenum">
              <a:rPr lang="en-US" smtClean="0"/>
              <a:t>‹#›</a:t>
            </a:fld>
            <a:endParaRPr lang="en-US"/>
          </a:p>
        </p:txBody>
      </p:sp>
    </p:spTree>
    <p:extLst>
      <p:ext uri="{BB962C8B-B14F-4D97-AF65-F5344CB8AC3E}">
        <p14:creationId xmlns:p14="http://schemas.microsoft.com/office/powerpoint/2010/main" val="19014136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28E1A-72AD-DD53-F827-B0333374085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96F1621-BE35-6BDE-F5BE-B9359B427F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443320-D62F-72AC-368D-D28B93B3E558}"/>
              </a:ext>
            </a:extLst>
          </p:cNvPr>
          <p:cNvSpPr>
            <a:spLocks noGrp="1"/>
          </p:cNvSpPr>
          <p:nvPr>
            <p:ph type="dt" sz="half" idx="10"/>
          </p:nvPr>
        </p:nvSpPr>
        <p:spPr/>
        <p:txBody>
          <a:bodyPr/>
          <a:lstStyle/>
          <a:p>
            <a:fld id="{86FD2A6B-876A-5045-BCF1-BA003DCEBD81}" type="datetimeFigureOut">
              <a:rPr lang="en-US" smtClean="0"/>
              <a:t>8/7/25</a:t>
            </a:fld>
            <a:endParaRPr lang="en-US"/>
          </a:p>
        </p:txBody>
      </p:sp>
      <p:sp>
        <p:nvSpPr>
          <p:cNvPr id="5" name="Footer Placeholder 4">
            <a:extLst>
              <a:ext uri="{FF2B5EF4-FFF2-40B4-BE49-F238E27FC236}">
                <a16:creationId xmlns:a16="http://schemas.microsoft.com/office/drawing/2014/main" id="{C6499DF8-C6BD-4922-6EDC-9EC1EAAEAF2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0FFCAA-50F6-CAF5-87DA-1376AFDF20B7}"/>
              </a:ext>
            </a:extLst>
          </p:cNvPr>
          <p:cNvSpPr>
            <a:spLocks noGrp="1"/>
          </p:cNvSpPr>
          <p:nvPr>
            <p:ph type="sldNum" sz="quarter" idx="12"/>
          </p:nvPr>
        </p:nvSpPr>
        <p:spPr/>
        <p:txBody>
          <a:bodyPr/>
          <a:lstStyle/>
          <a:p>
            <a:fld id="{0C83BDFB-04AE-DD4E-8506-E65B29743998}" type="slidenum">
              <a:rPr lang="en-US" smtClean="0"/>
              <a:t>‹#›</a:t>
            </a:fld>
            <a:endParaRPr lang="en-US"/>
          </a:p>
        </p:txBody>
      </p:sp>
    </p:spTree>
    <p:extLst>
      <p:ext uri="{BB962C8B-B14F-4D97-AF65-F5344CB8AC3E}">
        <p14:creationId xmlns:p14="http://schemas.microsoft.com/office/powerpoint/2010/main" val="2434628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8C26BA8-C859-CF26-CA11-AFC223F3BC1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A3CAC1E-E63C-657B-D944-C8DB67F394F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5A9493-CE59-C6FF-72EF-9B2D2311F895}"/>
              </a:ext>
            </a:extLst>
          </p:cNvPr>
          <p:cNvSpPr>
            <a:spLocks noGrp="1"/>
          </p:cNvSpPr>
          <p:nvPr>
            <p:ph type="dt" sz="half" idx="10"/>
          </p:nvPr>
        </p:nvSpPr>
        <p:spPr/>
        <p:txBody>
          <a:bodyPr/>
          <a:lstStyle/>
          <a:p>
            <a:fld id="{86FD2A6B-876A-5045-BCF1-BA003DCEBD81}" type="datetimeFigureOut">
              <a:rPr lang="en-US" smtClean="0"/>
              <a:t>8/7/25</a:t>
            </a:fld>
            <a:endParaRPr lang="en-US"/>
          </a:p>
        </p:txBody>
      </p:sp>
      <p:sp>
        <p:nvSpPr>
          <p:cNvPr id="5" name="Footer Placeholder 4">
            <a:extLst>
              <a:ext uri="{FF2B5EF4-FFF2-40B4-BE49-F238E27FC236}">
                <a16:creationId xmlns:a16="http://schemas.microsoft.com/office/drawing/2014/main" id="{9340086F-E731-1CB5-2DB9-020CE45913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BA480A-4771-80EF-334E-AAFA3EB8A09B}"/>
              </a:ext>
            </a:extLst>
          </p:cNvPr>
          <p:cNvSpPr>
            <a:spLocks noGrp="1"/>
          </p:cNvSpPr>
          <p:nvPr>
            <p:ph type="sldNum" sz="quarter" idx="12"/>
          </p:nvPr>
        </p:nvSpPr>
        <p:spPr/>
        <p:txBody>
          <a:bodyPr/>
          <a:lstStyle/>
          <a:p>
            <a:fld id="{0C83BDFB-04AE-DD4E-8506-E65B29743998}" type="slidenum">
              <a:rPr lang="en-US" smtClean="0"/>
              <a:t>‹#›</a:t>
            </a:fld>
            <a:endParaRPr lang="en-US"/>
          </a:p>
        </p:txBody>
      </p:sp>
    </p:spTree>
    <p:extLst>
      <p:ext uri="{BB962C8B-B14F-4D97-AF65-F5344CB8AC3E}">
        <p14:creationId xmlns:p14="http://schemas.microsoft.com/office/powerpoint/2010/main" val="14370747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FD746-BB8C-897D-2EDC-7C71B342B9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570C73C-4B6A-40EB-DF60-51FFD999D58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FF4B67-5D16-883F-C910-9362E04A2BFB}"/>
              </a:ext>
            </a:extLst>
          </p:cNvPr>
          <p:cNvSpPr>
            <a:spLocks noGrp="1"/>
          </p:cNvSpPr>
          <p:nvPr>
            <p:ph type="dt" sz="half" idx="10"/>
          </p:nvPr>
        </p:nvSpPr>
        <p:spPr/>
        <p:txBody>
          <a:bodyPr/>
          <a:lstStyle/>
          <a:p>
            <a:fld id="{86FD2A6B-876A-5045-BCF1-BA003DCEBD81}" type="datetimeFigureOut">
              <a:rPr lang="en-US" smtClean="0"/>
              <a:t>8/7/25</a:t>
            </a:fld>
            <a:endParaRPr lang="en-US"/>
          </a:p>
        </p:txBody>
      </p:sp>
      <p:sp>
        <p:nvSpPr>
          <p:cNvPr id="5" name="Footer Placeholder 4">
            <a:extLst>
              <a:ext uri="{FF2B5EF4-FFF2-40B4-BE49-F238E27FC236}">
                <a16:creationId xmlns:a16="http://schemas.microsoft.com/office/drawing/2014/main" id="{C74333CB-0283-3564-ADA1-1D327FCB1C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8EAC33-8D17-4C87-206A-0866BF292A6B}"/>
              </a:ext>
            </a:extLst>
          </p:cNvPr>
          <p:cNvSpPr>
            <a:spLocks noGrp="1"/>
          </p:cNvSpPr>
          <p:nvPr>
            <p:ph type="sldNum" sz="quarter" idx="12"/>
          </p:nvPr>
        </p:nvSpPr>
        <p:spPr/>
        <p:txBody>
          <a:bodyPr/>
          <a:lstStyle/>
          <a:p>
            <a:fld id="{0C83BDFB-04AE-DD4E-8506-E65B29743998}" type="slidenum">
              <a:rPr lang="en-US" smtClean="0"/>
              <a:t>‹#›</a:t>
            </a:fld>
            <a:endParaRPr lang="en-US"/>
          </a:p>
        </p:txBody>
      </p:sp>
    </p:spTree>
    <p:extLst>
      <p:ext uri="{BB962C8B-B14F-4D97-AF65-F5344CB8AC3E}">
        <p14:creationId xmlns:p14="http://schemas.microsoft.com/office/powerpoint/2010/main" val="4260710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B7B3D-972E-1F0F-1806-8948ED1DCE7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ED8B52A-E9EF-38E8-7714-91B87E4CD68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F85781-D0E6-5E80-622B-24A027F8A61F}"/>
              </a:ext>
            </a:extLst>
          </p:cNvPr>
          <p:cNvSpPr>
            <a:spLocks noGrp="1"/>
          </p:cNvSpPr>
          <p:nvPr>
            <p:ph type="dt" sz="half" idx="10"/>
          </p:nvPr>
        </p:nvSpPr>
        <p:spPr/>
        <p:txBody>
          <a:bodyPr/>
          <a:lstStyle/>
          <a:p>
            <a:fld id="{86FD2A6B-876A-5045-BCF1-BA003DCEBD81}" type="datetimeFigureOut">
              <a:rPr lang="en-US" smtClean="0"/>
              <a:t>8/7/25</a:t>
            </a:fld>
            <a:endParaRPr lang="en-US"/>
          </a:p>
        </p:txBody>
      </p:sp>
      <p:sp>
        <p:nvSpPr>
          <p:cNvPr id="5" name="Footer Placeholder 4">
            <a:extLst>
              <a:ext uri="{FF2B5EF4-FFF2-40B4-BE49-F238E27FC236}">
                <a16:creationId xmlns:a16="http://schemas.microsoft.com/office/drawing/2014/main" id="{B5324BD7-67BC-6FDF-21FB-BC7AE84F95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993480-18C4-B079-4BC3-256BCB563C48}"/>
              </a:ext>
            </a:extLst>
          </p:cNvPr>
          <p:cNvSpPr>
            <a:spLocks noGrp="1"/>
          </p:cNvSpPr>
          <p:nvPr>
            <p:ph type="sldNum" sz="quarter" idx="12"/>
          </p:nvPr>
        </p:nvSpPr>
        <p:spPr/>
        <p:txBody>
          <a:bodyPr/>
          <a:lstStyle/>
          <a:p>
            <a:fld id="{0C83BDFB-04AE-DD4E-8506-E65B29743998}" type="slidenum">
              <a:rPr lang="en-US" smtClean="0"/>
              <a:t>‹#›</a:t>
            </a:fld>
            <a:endParaRPr lang="en-US"/>
          </a:p>
        </p:txBody>
      </p:sp>
    </p:spTree>
    <p:extLst>
      <p:ext uri="{BB962C8B-B14F-4D97-AF65-F5344CB8AC3E}">
        <p14:creationId xmlns:p14="http://schemas.microsoft.com/office/powerpoint/2010/main" val="3307662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7090E-4E6E-1B38-2F2A-419BAAF502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4886D1-1463-5277-E8FD-E57DE378D49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4C8D253-143A-02FE-8177-A9D70A3E96C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7CE3D0F-169E-264B-1E7F-4A560B1D77ED}"/>
              </a:ext>
            </a:extLst>
          </p:cNvPr>
          <p:cNvSpPr>
            <a:spLocks noGrp="1"/>
          </p:cNvSpPr>
          <p:nvPr>
            <p:ph type="dt" sz="half" idx="10"/>
          </p:nvPr>
        </p:nvSpPr>
        <p:spPr/>
        <p:txBody>
          <a:bodyPr/>
          <a:lstStyle/>
          <a:p>
            <a:fld id="{86FD2A6B-876A-5045-BCF1-BA003DCEBD81}" type="datetimeFigureOut">
              <a:rPr lang="en-US" smtClean="0"/>
              <a:t>8/7/25</a:t>
            </a:fld>
            <a:endParaRPr lang="en-US"/>
          </a:p>
        </p:txBody>
      </p:sp>
      <p:sp>
        <p:nvSpPr>
          <p:cNvPr id="6" name="Footer Placeholder 5">
            <a:extLst>
              <a:ext uri="{FF2B5EF4-FFF2-40B4-BE49-F238E27FC236}">
                <a16:creationId xmlns:a16="http://schemas.microsoft.com/office/drawing/2014/main" id="{DFC9D53A-C091-C096-0781-63DEAC9C5D0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DDC610A-4529-FC47-EBEF-6EA1B7B7321D}"/>
              </a:ext>
            </a:extLst>
          </p:cNvPr>
          <p:cNvSpPr>
            <a:spLocks noGrp="1"/>
          </p:cNvSpPr>
          <p:nvPr>
            <p:ph type="sldNum" sz="quarter" idx="12"/>
          </p:nvPr>
        </p:nvSpPr>
        <p:spPr/>
        <p:txBody>
          <a:bodyPr/>
          <a:lstStyle/>
          <a:p>
            <a:fld id="{0C83BDFB-04AE-DD4E-8506-E65B29743998}" type="slidenum">
              <a:rPr lang="en-US" smtClean="0"/>
              <a:t>‹#›</a:t>
            </a:fld>
            <a:endParaRPr lang="en-US"/>
          </a:p>
        </p:txBody>
      </p:sp>
    </p:spTree>
    <p:extLst>
      <p:ext uri="{BB962C8B-B14F-4D97-AF65-F5344CB8AC3E}">
        <p14:creationId xmlns:p14="http://schemas.microsoft.com/office/powerpoint/2010/main" val="3025240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F5174-B3E9-F934-04E1-20559A3E7B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32EBBE8-164F-7A9D-86D9-963F910EF72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EAC00AF-7463-5D9D-CB4C-F3A0D848BD6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0E74A19-7628-8373-765A-2235B5A3B62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E09FE4A-6A51-9E84-B5B0-C4A69DA6235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24AEF8D-F9BA-3CB8-7FAD-FB453EF01CC2}"/>
              </a:ext>
            </a:extLst>
          </p:cNvPr>
          <p:cNvSpPr>
            <a:spLocks noGrp="1"/>
          </p:cNvSpPr>
          <p:nvPr>
            <p:ph type="dt" sz="half" idx="10"/>
          </p:nvPr>
        </p:nvSpPr>
        <p:spPr/>
        <p:txBody>
          <a:bodyPr/>
          <a:lstStyle/>
          <a:p>
            <a:fld id="{86FD2A6B-876A-5045-BCF1-BA003DCEBD81}" type="datetimeFigureOut">
              <a:rPr lang="en-US" smtClean="0"/>
              <a:t>8/7/25</a:t>
            </a:fld>
            <a:endParaRPr lang="en-US"/>
          </a:p>
        </p:txBody>
      </p:sp>
      <p:sp>
        <p:nvSpPr>
          <p:cNvPr id="8" name="Footer Placeholder 7">
            <a:extLst>
              <a:ext uri="{FF2B5EF4-FFF2-40B4-BE49-F238E27FC236}">
                <a16:creationId xmlns:a16="http://schemas.microsoft.com/office/drawing/2014/main" id="{2E3BF468-6BCB-CB64-EE88-77AB0B3442F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86692FE-D26B-6F1C-5582-120829400B08}"/>
              </a:ext>
            </a:extLst>
          </p:cNvPr>
          <p:cNvSpPr>
            <a:spLocks noGrp="1"/>
          </p:cNvSpPr>
          <p:nvPr>
            <p:ph type="sldNum" sz="quarter" idx="12"/>
          </p:nvPr>
        </p:nvSpPr>
        <p:spPr/>
        <p:txBody>
          <a:bodyPr/>
          <a:lstStyle/>
          <a:p>
            <a:fld id="{0C83BDFB-04AE-DD4E-8506-E65B29743998}" type="slidenum">
              <a:rPr lang="en-US" smtClean="0"/>
              <a:t>‹#›</a:t>
            </a:fld>
            <a:endParaRPr lang="en-US"/>
          </a:p>
        </p:txBody>
      </p:sp>
    </p:spTree>
    <p:extLst>
      <p:ext uri="{BB962C8B-B14F-4D97-AF65-F5344CB8AC3E}">
        <p14:creationId xmlns:p14="http://schemas.microsoft.com/office/powerpoint/2010/main" val="10177847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8F6BE-EBD3-08D3-FD9D-577544D2208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C5E462A-6B9B-7570-109B-352FE5F11826}"/>
              </a:ext>
            </a:extLst>
          </p:cNvPr>
          <p:cNvSpPr>
            <a:spLocks noGrp="1"/>
          </p:cNvSpPr>
          <p:nvPr>
            <p:ph type="dt" sz="half" idx="10"/>
          </p:nvPr>
        </p:nvSpPr>
        <p:spPr/>
        <p:txBody>
          <a:bodyPr/>
          <a:lstStyle/>
          <a:p>
            <a:fld id="{86FD2A6B-876A-5045-BCF1-BA003DCEBD81}" type="datetimeFigureOut">
              <a:rPr lang="en-US" smtClean="0"/>
              <a:t>8/7/25</a:t>
            </a:fld>
            <a:endParaRPr lang="en-US"/>
          </a:p>
        </p:txBody>
      </p:sp>
      <p:sp>
        <p:nvSpPr>
          <p:cNvPr id="4" name="Footer Placeholder 3">
            <a:extLst>
              <a:ext uri="{FF2B5EF4-FFF2-40B4-BE49-F238E27FC236}">
                <a16:creationId xmlns:a16="http://schemas.microsoft.com/office/drawing/2014/main" id="{6AE630A0-D00F-4403-AB5F-A74D2E69E37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935FB62-B8F0-77FF-BD57-77959278054B}"/>
              </a:ext>
            </a:extLst>
          </p:cNvPr>
          <p:cNvSpPr>
            <a:spLocks noGrp="1"/>
          </p:cNvSpPr>
          <p:nvPr>
            <p:ph type="sldNum" sz="quarter" idx="12"/>
          </p:nvPr>
        </p:nvSpPr>
        <p:spPr/>
        <p:txBody>
          <a:bodyPr/>
          <a:lstStyle/>
          <a:p>
            <a:fld id="{0C83BDFB-04AE-DD4E-8506-E65B29743998}" type="slidenum">
              <a:rPr lang="en-US" smtClean="0"/>
              <a:t>‹#›</a:t>
            </a:fld>
            <a:endParaRPr lang="en-US"/>
          </a:p>
        </p:txBody>
      </p:sp>
    </p:spTree>
    <p:extLst>
      <p:ext uri="{BB962C8B-B14F-4D97-AF65-F5344CB8AC3E}">
        <p14:creationId xmlns:p14="http://schemas.microsoft.com/office/powerpoint/2010/main" val="8097658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55B9E19-0C40-5BC9-416C-AE9D886E867B}"/>
              </a:ext>
            </a:extLst>
          </p:cNvPr>
          <p:cNvSpPr>
            <a:spLocks noGrp="1"/>
          </p:cNvSpPr>
          <p:nvPr>
            <p:ph type="dt" sz="half" idx="10"/>
          </p:nvPr>
        </p:nvSpPr>
        <p:spPr/>
        <p:txBody>
          <a:bodyPr/>
          <a:lstStyle/>
          <a:p>
            <a:fld id="{86FD2A6B-876A-5045-BCF1-BA003DCEBD81}" type="datetimeFigureOut">
              <a:rPr lang="en-US" smtClean="0"/>
              <a:t>8/7/25</a:t>
            </a:fld>
            <a:endParaRPr lang="en-US"/>
          </a:p>
        </p:txBody>
      </p:sp>
      <p:sp>
        <p:nvSpPr>
          <p:cNvPr id="3" name="Footer Placeholder 2">
            <a:extLst>
              <a:ext uri="{FF2B5EF4-FFF2-40B4-BE49-F238E27FC236}">
                <a16:creationId xmlns:a16="http://schemas.microsoft.com/office/drawing/2014/main" id="{53579183-720E-2F69-5C9A-F818E588317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2F29FDB-A956-266D-BDFB-0200C194D9C4}"/>
              </a:ext>
            </a:extLst>
          </p:cNvPr>
          <p:cNvSpPr>
            <a:spLocks noGrp="1"/>
          </p:cNvSpPr>
          <p:nvPr>
            <p:ph type="sldNum" sz="quarter" idx="12"/>
          </p:nvPr>
        </p:nvSpPr>
        <p:spPr/>
        <p:txBody>
          <a:bodyPr/>
          <a:lstStyle/>
          <a:p>
            <a:fld id="{0C83BDFB-04AE-DD4E-8506-E65B29743998}" type="slidenum">
              <a:rPr lang="en-US" smtClean="0"/>
              <a:t>‹#›</a:t>
            </a:fld>
            <a:endParaRPr lang="en-US"/>
          </a:p>
        </p:txBody>
      </p:sp>
    </p:spTree>
    <p:extLst>
      <p:ext uri="{BB962C8B-B14F-4D97-AF65-F5344CB8AC3E}">
        <p14:creationId xmlns:p14="http://schemas.microsoft.com/office/powerpoint/2010/main" val="3480324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9D88E-BFCD-94B9-C641-698124C019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204FC73-9060-7FE7-8C44-0460EAFE0F9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B6AD536-2544-271D-5001-9F57F8F98E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B195829-3C5A-A699-2B70-3207BB61D83E}"/>
              </a:ext>
            </a:extLst>
          </p:cNvPr>
          <p:cNvSpPr>
            <a:spLocks noGrp="1"/>
          </p:cNvSpPr>
          <p:nvPr>
            <p:ph type="dt" sz="half" idx="10"/>
          </p:nvPr>
        </p:nvSpPr>
        <p:spPr/>
        <p:txBody>
          <a:bodyPr/>
          <a:lstStyle/>
          <a:p>
            <a:fld id="{86FD2A6B-876A-5045-BCF1-BA003DCEBD81}" type="datetimeFigureOut">
              <a:rPr lang="en-US" smtClean="0"/>
              <a:t>8/7/25</a:t>
            </a:fld>
            <a:endParaRPr lang="en-US"/>
          </a:p>
        </p:txBody>
      </p:sp>
      <p:sp>
        <p:nvSpPr>
          <p:cNvPr id="6" name="Footer Placeholder 5">
            <a:extLst>
              <a:ext uri="{FF2B5EF4-FFF2-40B4-BE49-F238E27FC236}">
                <a16:creationId xmlns:a16="http://schemas.microsoft.com/office/drawing/2014/main" id="{6C20B146-158F-D205-88E7-54B93B4BD5B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A349AA-CCB5-F9FA-3F99-1915AD02E1C3}"/>
              </a:ext>
            </a:extLst>
          </p:cNvPr>
          <p:cNvSpPr>
            <a:spLocks noGrp="1"/>
          </p:cNvSpPr>
          <p:nvPr>
            <p:ph type="sldNum" sz="quarter" idx="12"/>
          </p:nvPr>
        </p:nvSpPr>
        <p:spPr/>
        <p:txBody>
          <a:bodyPr/>
          <a:lstStyle/>
          <a:p>
            <a:fld id="{0C83BDFB-04AE-DD4E-8506-E65B29743998}" type="slidenum">
              <a:rPr lang="en-US" smtClean="0"/>
              <a:t>‹#›</a:t>
            </a:fld>
            <a:endParaRPr lang="en-US"/>
          </a:p>
        </p:txBody>
      </p:sp>
    </p:spTree>
    <p:extLst>
      <p:ext uri="{BB962C8B-B14F-4D97-AF65-F5344CB8AC3E}">
        <p14:creationId xmlns:p14="http://schemas.microsoft.com/office/powerpoint/2010/main" val="1523260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C32E9-F750-0733-DBCF-A6F017C77A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70AEE71-45C8-2ACD-F56E-25344FA5961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DFD8F17-B0A2-B2F8-21F9-B3CBE28D52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D4EDBF-C5EF-8A10-C15E-C30CDF00AC7D}"/>
              </a:ext>
            </a:extLst>
          </p:cNvPr>
          <p:cNvSpPr>
            <a:spLocks noGrp="1"/>
          </p:cNvSpPr>
          <p:nvPr>
            <p:ph type="dt" sz="half" idx="10"/>
          </p:nvPr>
        </p:nvSpPr>
        <p:spPr/>
        <p:txBody>
          <a:bodyPr/>
          <a:lstStyle/>
          <a:p>
            <a:fld id="{86FD2A6B-876A-5045-BCF1-BA003DCEBD81}" type="datetimeFigureOut">
              <a:rPr lang="en-US" smtClean="0"/>
              <a:t>8/7/25</a:t>
            </a:fld>
            <a:endParaRPr lang="en-US"/>
          </a:p>
        </p:txBody>
      </p:sp>
      <p:sp>
        <p:nvSpPr>
          <p:cNvPr id="6" name="Footer Placeholder 5">
            <a:extLst>
              <a:ext uri="{FF2B5EF4-FFF2-40B4-BE49-F238E27FC236}">
                <a16:creationId xmlns:a16="http://schemas.microsoft.com/office/drawing/2014/main" id="{D07BA20A-96DF-F85F-17A6-4BBA8A70AD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67FE60-9AFE-E7B2-E212-0A17F3F1CA96}"/>
              </a:ext>
            </a:extLst>
          </p:cNvPr>
          <p:cNvSpPr>
            <a:spLocks noGrp="1"/>
          </p:cNvSpPr>
          <p:nvPr>
            <p:ph type="sldNum" sz="quarter" idx="12"/>
          </p:nvPr>
        </p:nvSpPr>
        <p:spPr/>
        <p:txBody>
          <a:bodyPr/>
          <a:lstStyle/>
          <a:p>
            <a:fld id="{0C83BDFB-04AE-DD4E-8506-E65B29743998}" type="slidenum">
              <a:rPr lang="en-US" smtClean="0"/>
              <a:t>‹#›</a:t>
            </a:fld>
            <a:endParaRPr lang="en-US"/>
          </a:p>
        </p:txBody>
      </p:sp>
    </p:spTree>
    <p:extLst>
      <p:ext uri="{BB962C8B-B14F-4D97-AF65-F5344CB8AC3E}">
        <p14:creationId xmlns:p14="http://schemas.microsoft.com/office/powerpoint/2010/main" val="390574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EECCBF7-16FF-03C3-D5CA-25EF4D4E49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B1BC2C6-EF34-FE80-2474-1EE1E8D45A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3F58E2-B5E2-DB59-9D63-E81DE40F86D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6FD2A6B-876A-5045-BCF1-BA003DCEBD81}" type="datetimeFigureOut">
              <a:rPr lang="en-US" smtClean="0"/>
              <a:t>8/7/25</a:t>
            </a:fld>
            <a:endParaRPr lang="en-US"/>
          </a:p>
        </p:txBody>
      </p:sp>
      <p:sp>
        <p:nvSpPr>
          <p:cNvPr id="5" name="Footer Placeholder 4">
            <a:extLst>
              <a:ext uri="{FF2B5EF4-FFF2-40B4-BE49-F238E27FC236}">
                <a16:creationId xmlns:a16="http://schemas.microsoft.com/office/drawing/2014/main" id="{66CDE319-D589-1FC9-513F-57C7D75EA8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010EB44-B554-F96A-F44E-C819837EE1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C83BDFB-04AE-DD4E-8506-E65B29743998}" type="slidenum">
              <a:rPr lang="en-US" smtClean="0"/>
              <a:t>‹#›</a:t>
            </a:fld>
            <a:endParaRPr lang="en-US"/>
          </a:p>
        </p:txBody>
      </p:sp>
    </p:spTree>
    <p:extLst>
      <p:ext uri="{BB962C8B-B14F-4D97-AF65-F5344CB8AC3E}">
        <p14:creationId xmlns:p14="http://schemas.microsoft.com/office/powerpoint/2010/main" val="42265865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a:t>
            </a:r>
            <a:r>
              <a:rPr lang="en-US"/>
              <a:t>to 6</a:t>
            </a:r>
            <a:br>
              <a:rPr lang="en-US" dirty="0"/>
            </a:br>
            <a:br>
              <a:rPr lang="en-US" dirty="0"/>
            </a:br>
            <a:r>
              <a:rPr lang="en-US"/>
              <a:t>Lesson 7</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8B7FF-EB78-5ED5-B49D-0352C6CF6D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C195F9-4F81-02FB-4868-5C193F07095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0" name="Audio 19">
            <a:extLst>
              <a:ext uri="{FF2B5EF4-FFF2-40B4-BE49-F238E27FC236}">
                <a16:creationId xmlns:a16="http://schemas.microsoft.com/office/drawing/2014/main" id="{CC933432-4A94-B6D4-5B6E-B99F96CA87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598961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211105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8B7FF-EB78-5ED5-B49D-0352C6CF6D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C195F9-4F81-02FB-4868-5C193F07095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0" name="Audio 19">
            <a:extLst>
              <a:ext uri="{FF2B5EF4-FFF2-40B4-BE49-F238E27FC236}">
                <a16:creationId xmlns:a16="http://schemas.microsoft.com/office/drawing/2014/main" id="{CC933432-4A94-B6D4-5B6E-B99F96CA87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529016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983624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442581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441524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455141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8B7FF-EB78-5ED5-B49D-0352C6CF6D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C195F9-4F81-02FB-4868-5C193F07095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0" name="Audio 19">
            <a:extLst>
              <a:ext uri="{FF2B5EF4-FFF2-40B4-BE49-F238E27FC236}">
                <a16:creationId xmlns:a16="http://schemas.microsoft.com/office/drawing/2014/main" id="{CC933432-4A94-B6D4-5B6E-B99F96CA87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090877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252579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8B7FF-EB78-5ED5-B49D-0352C6CF6D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C195F9-4F81-02FB-4868-5C193F07095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0" name="Audio 19">
            <a:extLst>
              <a:ext uri="{FF2B5EF4-FFF2-40B4-BE49-F238E27FC236}">
                <a16:creationId xmlns:a16="http://schemas.microsoft.com/office/drawing/2014/main" id="{CC933432-4A94-B6D4-5B6E-B99F96CA87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870189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975358"/>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62409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942895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636064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035171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666371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046101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8B7FF-EB78-5ED5-B49D-0352C6CF6D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C195F9-4F81-02FB-4868-5C193F07095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0" name="Audio 19">
            <a:extLst>
              <a:ext uri="{FF2B5EF4-FFF2-40B4-BE49-F238E27FC236}">
                <a16:creationId xmlns:a16="http://schemas.microsoft.com/office/drawing/2014/main" id="{CC933432-4A94-B6D4-5B6E-B99F96CA87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20843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635825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05384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8B7FF-EB78-5ED5-B49D-0352C6CF6D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C195F9-4F81-02FB-4868-5C193F07095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0" name="Audio 19">
            <a:extLst>
              <a:ext uri="{FF2B5EF4-FFF2-40B4-BE49-F238E27FC236}">
                <a16:creationId xmlns:a16="http://schemas.microsoft.com/office/drawing/2014/main" id="{CC933432-4A94-B6D4-5B6E-B99F96CA87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448295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60890-D8E9-E97C-F2D6-29DFED06D8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E15359-9EE3-E518-566E-9EADD0CFC5E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23" name="Audio 22">
            <a:extLst>
              <a:ext uri="{FF2B5EF4-FFF2-40B4-BE49-F238E27FC236}">
                <a16:creationId xmlns:a16="http://schemas.microsoft.com/office/drawing/2014/main" id="{65BE3141-B632-126F-C552-829DDBD6C8A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145434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181978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81908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6ED82-4C74-7731-5D49-39BA3EF316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6072E2-67C7-0DDC-57DC-5ACFE1718DD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7" name="Audio 16">
            <a:extLst>
              <a:ext uri="{FF2B5EF4-FFF2-40B4-BE49-F238E27FC236}">
                <a16:creationId xmlns:a16="http://schemas.microsoft.com/office/drawing/2014/main" id="{365DC132-A3A7-C731-0842-85055C77C2E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832780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53249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3BDC9B-82EE-3E33-D6ED-F6F4F53F59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63C32C-5F4B-A477-354B-579C0BD4C54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20" name="Audio 19">
            <a:extLst>
              <a:ext uri="{FF2B5EF4-FFF2-40B4-BE49-F238E27FC236}">
                <a16:creationId xmlns:a16="http://schemas.microsoft.com/office/drawing/2014/main" id="{256C0A46-4D43-8F7C-FCCA-100FF5DD531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4098263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392407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65989-7082-2DFC-74E9-4DA37A6047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ECB124-9DC3-B5CD-9E19-D3E593737B7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3F246B1-E8EA-6B41-D9EC-519224CA4F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22" name="Audio 21">
            <a:extLst>
              <a:ext uri="{FF2B5EF4-FFF2-40B4-BE49-F238E27FC236}">
                <a16:creationId xmlns:a16="http://schemas.microsoft.com/office/drawing/2014/main" id="{03B24C59-B5F0-94A2-8666-624BB67F6EE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2697346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354</Words>
  <Application>Microsoft Macintosh PowerPoint</Application>
  <PresentationFormat>Widescreen</PresentationFormat>
  <Paragraphs>53</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6  Lesson 7</vt:lpstr>
      <vt:lpstr>PowerPoint Presentation</vt:lpstr>
      <vt:lpstr>5 + 1 6 </vt:lpstr>
      <vt:lpstr>5 + 1  </vt:lpstr>
      <vt:lpstr>0 + 6 6 </vt:lpstr>
      <vt:lpstr>0 + 6  </vt:lpstr>
      <vt:lpstr>2 + 2 4 </vt:lpstr>
      <vt:lpstr>2 + 2  </vt:lpstr>
      <vt:lpstr>3 + 0  </vt:lpstr>
      <vt:lpstr>3 + 0 3 </vt:lpstr>
      <vt:lpstr>0 + 6  </vt:lpstr>
      <vt:lpstr>3 + 0 3 </vt:lpstr>
      <vt:lpstr>2 + 2  </vt:lpstr>
      <vt:lpstr>5 + 1  </vt:lpstr>
      <vt:lpstr>2 + 2  </vt:lpstr>
      <vt:lpstr>5 + 1  </vt:lpstr>
      <vt:lpstr>3 + 0 3 </vt:lpstr>
      <vt:lpstr>0 + 6  </vt:lpstr>
      <vt:lpstr>3 + 0 3 </vt:lpstr>
      <vt:lpstr>2 + 2  </vt:lpstr>
      <vt:lpstr>0 + 6  </vt:lpstr>
      <vt:lpstr>5 + 1  </vt:lpstr>
      <vt:lpstr>0 + 6  </vt:lpstr>
      <vt:lpstr>5 + 1  </vt:lpstr>
      <vt:lpstr>2 + 2  </vt:lpstr>
      <vt:lpstr>3 + 0 3 </vt:lpstr>
      <vt:lpstr>5 + 1  </vt:lpstr>
      <vt:lpstr>0 + 6  </vt:lpstr>
      <vt:lpstr>3 + 0 3 </vt:lpstr>
      <vt:lpstr>2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2025-08-07T16:55:04Z</dcterms:created>
  <dcterms:modified xsi:type="dcterms:W3CDTF">2025-08-07T16:56:40Z</dcterms:modified>
</cp:coreProperties>
</file>