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13" r:id="rId4"/>
    <p:sldId id="314" r:id="rId5"/>
    <p:sldId id="315" r:id="rId6"/>
    <p:sldId id="316" r:id="rId7"/>
    <p:sldId id="317" r:id="rId8"/>
    <p:sldId id="323" r:id="rId9"/>
    <p:sldId id="319" r:id="rId10"/>
    <p:sldId id="318"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886"/>
    <p:restoredTop sz="91429"/>
  </p:normalViewPr>
  <p:slideViewPr>
    <p:cSldViewPr snapToGrid="0">
      <p:cViewPr varScale="1">
        <p:scale>
          <a:sx n="41" d="100"/>
          <a:sy n="41" d="100"/>
        </p:scale>
        <p:origin x="81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6465D-9E7B-7387-39D1-452CDD98F8C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11C0E89-71DD-CB93-095B-0092271BAB4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8FDFC12-E972-BDBE-6E8E-456A189497EB}"/>
              </a:ext>
            </a:extLst>
          </p:cNvPr>
          <p:cNvSpPr>
            <a:spLocks noGrp="1"/>
          </p:cNvSpPr>
          <p:nvPr>
            <p:ph type="dt" sz="half" idx="10"/>
          </p:nvPr>
        </p:nvSpPr>
        <p:spPr/>
        <p:txBody>
          <a:bodyPr/>
          <a:lstStyle/>
          <a:p>
            <a:fld id="{92643F6F-2A0C-FE44-9C5E-A0B8361A4BD6}" type="datetimeFigureOut">
              <a:rPr lang="en-US" smtClean="0"/>
              <a:t>8/7/25</a:t>
            </a:fld>
            <a:endParaRPr lang="en-US"/>
          </a:p>
        </p:txBody>
      </p:sp>
      <p:sp>
        <p:nvSpPr>
          <p:cNvPr id="5" name="Footer Placeholder 4">
            <a:extLst>
              <a:ext uri="{FF2B5EF4-FFF2-40B4-BE49-F238E27FC236}">
                <a16:creationId xmlns:a16="http://schemas.microsoft.com/office/drawing/2014/main" id="{EF252816-E094-2DE5-BBF2-9001A346F4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76C7E2-F795-0C42-2466-BCBD545F666A}"/>
              </a:ext>
            </a:extLst>
          </p:cNvPr>
          <p:cNvSpPr>
            <a:spLocks noGrp="1"/>
          </p:cNvSpPr>
          <p:nvPr>
            <p:ph type="sldNum" sz="quarter" idx="12"/>
          </p:nvPr>
        </p:nvSpPr>
        <p:spPr/>
        <p:txBody>
          <a:bodyPr/>
          <a:lstStyle/>
          <a:p>
            <a:fld id="{673B3716-3774-AF4C-A667-A6764B655060}" type="slidenum">
              <a:rPr lang="en-US" smtClean="0"/>
              <a:t>‹#›</a:t>
            </a:fld>
            <a:endParaRPr lang="en-US"/>
          </a:p>
        </p:txBody>
      </p:sp>
    </p:spTree>
    <p:extLst>
      <p:ext uri="{BB962C8B-B14F-4D97-AF65-F5344CB8AC3E}">
        <p14:creationId xmlns:p14="http://schemas.microsoft.com/office/powerpoint/2010/main" val="828807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95DB2-36D4-9FDF-3FB6-E58A93086FD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5EE1B32-A20E-6142-3C0C-A8F9DD03C5C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A2E7A0-55B4-4E72-2AE8-067B9B1B11EF}"/>
              </a:ext>
            </a:extLst>
          </p:cNvPr>
          <p:cNvSpPr>
            <a:spLocks noGrp="1"/>
          </p:cNvSpPr>
          <p:nvPr>
            <p:ph type="dt" sz="half" idx="10"/>
          </p:nvPr>
        </p:nvSpPr>
        <p:spPr/>
        <p:txBody>
          <a:bodyPr/>
          <a:lstStyle/>
          <a:p>
            <a:fld id="{92643F6F-2A0C-FE44-9C5E-A0B8361A4BD6}" type="datetimeFigureOut">
              <a:rPr lang="en-US" smtClean="0"/>
              <a:t>8/7/25</a:t>
            </a:fld>
            <a:endParaRPr lang="en-US"/>
          </a:p>
        </p:txBody>
      </p:sp>
      <p:sp>
        <p:nvSpPr>
          <p:cNvPr id="5" name="Footer Placeholder 4">
            <a:extLst>
              <a:ext uri="{FF2B5EF4-FFF2-40B4-BE49-F238E27FC236}">
                <a16:creationId xmlns:a16="http://schemas.microsoft.com/office/drawing/2014/main" id="{B0409638-6346-349E-3342-CF5221CEB1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2EA50F-D051-8137-1F1D-A2ED73663739}"/>
              </a:ext>
            </a:extLst>
          </p:cNvPr>
          <p:cNvSpPr>
            <a:spLocks noGrp="1"/>
          </p:cNvSpPr>
          <p:nvPr>
            <p:ph type="sldNum" sz="quarter" idx="12"/>
          </p:nvPr>
        </p:nvSpPr>
        <p:spPr/>
        <p:txBody>
          <a:bodyPr/>
          <a:lstStyle/>
          <a:p>
            <a:fld id="{673B3716-3774-AF4C-A667-A6764B655060}" type="slidenum">
              <a:rPr lang="en-US" smtClean="0"/>
              <a:t>‹#›</a:t>
            </a:fld>
            <a:endParaRPr lang="en-US"/>
          </a:p>
        </p:txBody>
      </p:sp>
    </p:spTree>
    <p:extLst>
      <p:ext uri="{BB962C8B-B14F-4D97-AF65-F5344CB8AC3E}">
        <p14:creationId xmlns:p14="http://schemas.microsoft.com/office/powerpoint/2010/main" val="3289482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66DA4DA-D5AF-DE58-2474-B2F785E081B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A6F1AF-45FF-EC11-0A78-75AFF95FB40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3A718C-4A7D-F0EA-7BD8-0F439EBE995F}"/>
              </a:ext>
            </a:extLst>
          </p:cNvPr>
          <p:cNvSpPr>
            <a:spLocks noGrp="1"/>
          </p:cNvSpPr>
          <p:nvPr>
            <p:ph type="dt" sz="half" idx="10"/>
          </p:nvPr>
        </p:nvSpPr>
        <p:spPr/>
        <p:txBody>
          <a:bodyPr/>
          <a:lstStyle/>
          <a:p>
            <a:fld id="{92643F6F-2A0C-FE44-9C5E-A0B8361A4BD6}" type="datetimeFigureOut">
              <a:rPr lang="en-US" smtClean="0"/>
              <a:t>8/7/25</a:t>
            </a:fld>
            <a:endParaRPr lang="en-US"/>
          </a:p>
        </p:txBody>
      </p:sp>
      <p:sp>
        <p:nvSpPr>
          <p:cNvPr id="5" name="Footer Placeholder 4">
            <a:extLst>
              <a:ext uri="{FF2B5EF4-FFF2-40B4-BE49-F238E27FC236}">
                <a16:creationId xmlns:a16="http://schemas.microsoft.com/office/drawing/2014/main" id="{B7C961A0-0073-06E5-B547-9F3066A45D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736F27-FA77-421F-6BF7-66D0C282DB28}"/>
              </a:ext>
            </a:extLst>
          </p:cNvPr>
          <p:cNvSpPr>
            <a:spLocks noGrp="1"/>
          </p:cNvSpPr>
          <p:nvPr>
            <p:ph type="sldNum" sz="quarter" idx="12"/>
          </p:nvPr>
        </p:nvSpPr>
        <p:spPr/>
        <p:txBody>
          <a:bodyPr/>
          <a:lstStyle/>
          <a:p>
            <a:fld id="{673B3716-3774-AF4C-A667-A6764B655060}" type="slidenum">
              <a:rPr lang="en-US" smtClean="0"/>
              <a:t>‹#›</a:t>
            </a:fld>
            <a:endParaRPr lang="en-US"/>
          </a:p>
        </p:txBody>
      </p:sp>
    </p:spTree>
    <p:extLst>
      <p:ext uri="{BB962C8B-B14F-4D97-AF65-F5344CB8AC3E}">
        <p14:creationId xmlns:p14="http://schemas.microsoft.com/office/powerpoint/2010/main" val="1009422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BC61D-8E26-1892-2294-5188DF5E82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83588A-DCF0-AB4F-02D1-3238AFD292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AC0EE6-0E81-3E86-5989-AA4BE432C376}"/>
              </a:ext>
            </a:extLst>
          </p:cNvPr>
          <p:cNvSpPr>
            <a:spLocks noGrp="1"/>
          </p:cNvSpPr>
          <p:nvPr>
            <p:ph type="dt" sz="half" idx="10"/>
          </p:nvPr>
        </p:nvSpPr>
        <p:spPr/>
        <p:txBody>
          <a:bodyPr/>
          <a:lstStyle/>
          <a:p>
            <a:fld id="{92643F6F-2A0C-FE44-9C5E-A0B8361A4BD6}" type="datetimeFigureOut">
              <a:rPr lang="en-US" smtClean="0"/>
              <a:t>8/7/25</a:t>
            </a:fld>
            <a:endParaRPr lang="en-US"/>
          </a:p>
        </p:txBody>
      </p:sp>
      <p:sp>
        <p:nvSpPr>
          <p:cNvPr id="5" name="Footer Placeholder 4">
            <a:extLst>
              <a:ext uri="{FF2B5EF4-FFF2-40B4-BE49-F238E27FC236}">
                <a16:creationId xmlns:a16="http://schemas.microsoft.com/office/drawing/2014/main" id="{508BED53-315B-9DA0-DAA1-19B9DC9338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112449-3361-1871-EEE8-A3AEB153E095}"/>
              </a:ext>
            </a:extLst>
          </p:cNvPr>
          <p:cNvSpPr>
            <a:spLocks noGrp="1"/>
          </p:cNvSpPr>
          <p:nvPr>
            <p:ph type="sldNum" sz="quarter" idx="12"/>
          </p:nvPr>
        </p:nvSpPr>
        <p:spPr/>
        <p:txBody>
          <a:bodyPr/>
          <a:lstStyle/>
          <a:p>
            <a:fld id="{673B3716-3774-AF4C-A667-A6764B655060}" type="slidenum">
              <a:rPr lang="en-US" smtClean="0"/>
              <a:t>‹#›</a:t>
            </a:fld>
            <a:endParaRPr lang="en-US"/>
          </a:p>
        </p:txBody>
      </p:sp>
    </p:spTree>
    <p:extLst>
      <p:ext uri="{BB962C8B-B14F-4D97-AF65-F5344CB8AC3E}">
        <p14:creationId xmlns:p14="http://schemas.microsoft.com/office/powerpoint/2010/main" val="2816836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696BC-3BE9-E6C1-EC90-99E58C2CDC3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6B2A462-48E8-D44E-2D37-76570BD7AB0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AE51F6-B52A-64D8-A262-371E14E3A2AC}"/>
              </a:ext>
            </a:extLst>
          </p:cNvPr>
          <p:cNvSpPr>
            <a:spLocks noGrp="1"/>
          </p:cNvSpPr>
          <p:nvPr>
            <p:ph type="dt" sz="half" idx="10"/>
          </p:nvPr>
        </p:nvSpPr>
        <p:spPr/>
        <p:txBody>
          <a:bodyPr/>
          <a:lstStyle/>
          <a:p>
            <a:fld id="{92643F6F-2A0C-FE44-9C5E-A0B8361A4BD6}" type="datetimeFigureOut">
              <a:rPr lang="en-US" smtClean="0"/>
              <a:t>8/7/25</a:t>
            </a:fld>
            <a:endParaRPr lang="en-US"/>
          </a:p>
        </p:txBody>
      </p:sp>
      <p:sp>
        <p:nvSpPr>
          <p:cNvPr id="5" name="Footer Placeholder 4">
            <a:extLst>
              <a:ext uri="{FF2B5EF4-FFF2-40B4-BE49-F238E27FC236}">
                <a16:creationId xmlns:a16="http://schemas.microsoft.com/office/drawing/2014/main" id="{A125B61F-4EEE-EBE6-0B9D-849B04CE2D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15364D-02B7-BC94-B346-153A685CC145}"/>
              </a:ext>
            </a:extLst>
          </p:cNvPr>
          <p:cNvSpPr>
            <a:spLocks noGrp="1"/>
          </p:cNvSpPr>
          <p:nvPr>
            <p:ph type="sldNum" sz="quarter" idx="12"/>
          </p:nvPr>
        </p:nvSpPr>
        <p:spPr/>
        <p:txBody>
          <a:bodyPr/>
          <a:lstStyle/>
          <a:p>
            <a:fld id="{673B3716-3774-AF4C-A667-A6764B655060}" type="slidenum">
              <a:rPr lang="en-US" smtClean="0"/>
              <a:t>‹#›</a:t>
            </a:fld>
            <a:endParaRPr lang="en-US"/>
          </a:p>
        </p:txBody>
      </p:sp>
    </p:spTree>
    <p:extLst>
      <p:ext uri="{BB962C8B-B14F-4D97-AF65-F5344CB8AC3E}">
        <p14:creationId xmlns:p14="http://schemas.microsoft.com/office/powerpoint/2010/main" val="26207645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66234-C358-8F7C-0917-C45D117076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1AD28B9-7646-8E33-4AE2-CB4D03EF450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152DE0-0170-0BBD-9F60-46ADA1CC538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E02F107-0206-67A9-EFC1-20D0C795EC6C}"/>
              </a:ext>
            </a:extLst>
          </p:cNvPr>
          <p:cNvSpPr>
            <a:spLocks noGrp="1"/>
          </p:cNvSpPr>
          <p:nvPr>
            <p:ph type="dt" sz="half" idx="10"/>
          </p:nvPr>
        </p:nvSpPr>
        <p:spPr/>
        <p:txBody>
          <a:bodyPr/>
          <a:lstStyle/>
          <a:p>
            <a:fld id="{92643F6F-2A0C-FE44-9C5E-A0B8361A4BD6}" type="datetimeFigureOut">
              <a:rPr lang="en-US" smtClean="0"/>
              <a:t>8/7/25</a:t>
            </a:fld>
            <a:endParaRPr lang="en-US"/>
          </a:p>
        </p:txBody>
      </p:sp>
      <p:sp>
        <p:nvSpPr>
          <p:cNvPr id="6" name="Footer Placeholder 5">
            <a:extLst>
              <a:ext uri="{FF2B5EF4-FFF2-40B4-BE49-F238E27FC236}">
                <a16:creationId xmlns:a16="http://schemas.microsoft.com/office/drawing/2014/main" id="{0B5BE448-F681-20B3-9B41-8F04C026BE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5A4A21-1EB7-6A83-40A1-196F599E4FEC}"/>
              </a:ext>
            </a:extLst>
          </p:cNvPr>
          <p:cNvSpPr>
            <a:spLocks noGrp="1"/>
          </p:cNvSpPr>
          <p:nvPr>
            <p:ph type="sldNum" sz="quarter" idx="12"/>
          </p:nvPr>
        </p:nvSpPr>
        <p:spPr/>
        <p:txBody>
          <a:bodyPr/>
          <a:lstStyle/>
          <a:p>
            <a:fld id="{673B3716-3774-AF4C-A667-A6764B655060}" type="slidenum">
              <a:rPr lang="en-US" smtClean="0"/>
              <a:t>‹#›</a:t>
            </a:fld>
            <a:endParaRPr lang="en-US"/>
          </a:p>
        </p:txBody>
      </p:sp>
    </p:spTree>
    <p:extLst>
      <p:ext uri="{BB962C8B-B14F-4D97-AF65-F5344CB8AC3E}">
        <p14:creationId xmlns:p14="http://schemas.microsoft.com/office/powerpoint/2010/main" val="2069796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F65F7-F09C-AECF-3726-6F68FA040F9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4B16CE7-F099-88FF-8303-E85471B041D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248924E-5EA5-76C3-17ED-08E074242E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783D01D-D34B-3356-7CC4-0D0384630C6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482A7F0-A318-05B6-1E44-C3A88F05E6D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756B7F-D722-C580-EB94-E638FE642BC7}"/>
              </a:ext>
            </a:extLst>
          </p:cNvPr>
          <p:cNvSpPr>
            <a:spLocks noGrp="1"/>
          </p:cNvSpPr>
          <p:nvPr>
            <p:ph type="dt" sz="half" idx="10"/>
          </p:nvPr>
        </p:nvSpPr>
        <p:spPr/>
        <p:txBody>
          <a:bodyPr/>
          <a:lstStyle/>
          <a:p>
            <a:fld id="{92643F6F-2A0C-FE44-9C5E-A0B8361A4BD6}" type="datetimeFigureOut">
              <a:rPr lang="en-US" smtClean="0"/>
              <a:t>8/7/25</a:t>
            </a:fld>
            <a:endParaRPr lang="en-US"/>
          </a:p>
        </p:txBody>
      </p:sp>
      <p:sp>
        <p:nvSpPr>
          <p:cNvPr id="8" name="Footer Placeholder 7">
            <a:extLst>
              <a:ext uri="{FF2B5EF4-FFF2-40B4-BE49-F238E27FC236}">
                <a16:creationId xmlns:a16="http://schemas.microsoft.com/office/drawing/2014/main" id="{F851DE89-D667-BA2F-B157-B1EEC841A9E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AAC45B8-9FD7-957B-38F8-72138E0E1D5A}"/>
              </a:ext>
            </a:extLst>
          </p:cNvPr>
          <p:cNvSpPr>
            <a:spLocks noGrp="1"/>
          </p:cNvSpPr>
          <p:nvPr>
            <p:ph type="sldNum" sz="quarter" idx="12"/>
          </p:nvPr>
        </p:nvSpPr>
        <p:spPr/>
        <p:txBody>
          <a:bodyPr/>
          <a:lstStyle/>
          <a:p>
            <a:fld id="{673B3716-3774-AF4C-A667-A6764B655060}" type="slidenum">
              <a:rPr lang="en-US" smtClean="0"/>
              <a:t>‹#›</a:t>
            </a:fld>
            <a:endParaRPr lang="en-US"/>
          </a:p>
        </p:txBody>
      </p:sp>
    </p:spTree>
    <p:extLst>
      <p:ext uri="{BB962C8B-B14F-4D97-AF65-F5344CB8AC3E}">
        <p14:creationId xmlns:p14="http://schemas.microsoft.com/office/powerpoint/2010/main" val="1788881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590DC-28EF-825A-724E-3AB8B0A0556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640A063-88DE-3E18-A2E3-8505A1830B3F}"/>
              </a:ext>
            </a:extLst>
          </p:cNvPr>
          <p:cNvSpPr>
            <a:spLocks noGrp="1"/>
          </p:cNvSpPr>
          <p:nvPr>
            <p:ph type="dt" sz="half" idx="10"/>
          </p:nvPr>
        </p:nvSpPr>
        <p:spPr/>
        <p:txBody>
          <a:bodyPr/>
          <a:lstStyle/>
          <a:p>
            <a:fld id="{92643F6F-2A0C-FE44-9C5E-A0B8361A4BD6}" type="datetimeFigureOut">
              <a:rPr lang="en-US" smtClean="0"/>
              <a:t>8/7/25</a:t>
            </a:fld>
            <a:endParaRPr lang="en-US"/>
          </a:p>
        </p:txBody>
      </p:sp>
      <p:sp>
        <p:nvSpPr>
          <p:cNvPr id="4" name="Footer Placeholder 3">
            <a:extLst>
              <a:ext uri="{FF2B5EF4-FFF2-40B4-BE49-F238E27FC236}">
                <a16:creationId xmlns:a16="http://schemas.microsoft.com/office/drawing/2014/main" id="{110531D1-B615-B9BC-0A8C-B78B187EAB1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61851B0-EA16-8AC7-BEA7-9886A670D239}"/>
              </a:ext>
            </a:extLst>
          </p:cNvPr>
          <p:cNvSpPr>
            <a:spLocks noGrp="1"/>
          </p:cNvSpPr>
          <p:nvPr>
            <p:ph type="sldNum" sz="quarter" idx="12"/>
          </p:nvPr>
        </p:nvSpPr>
        <p:spPr/>
        <p:txBody>
          <a:bodyPr/>
          <a:lstStyle/>
          <a:p>
            <a:fld id="{673B3716-3774-AF4C-A667-A6764B655060}" type="slidenum">
              <a:rPr lang="en-US" smtClean="0"/>
              <a:t>‹#›</a:t>
            </a:fld>
            <a:endParaRPr lang="en-US"/>
          </a:p>
        </p:txBody>
      </p:sp>
    </p:spTree>
    <p:extLst>
      <p:ext uri="{BB962C8B-B14F-4D97-AF65-F5344CB8AC3E}">
        <p14:creationId xmlns:p14="http://schemas.microsoft.com/office/powerpoint/2010/main" val="2016161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71F057-9591-40C9-691A-5417B16C7E76}"/>
              </a:ext>
            </a:extLst>
          </p:cNvPr>
          <p:cNvSpPr>
            <a:spLocks noGrp="1"/>
          </p:cNvSpPr>
          <p:nvPr>
            <p:ph type="dt" sz="half" idx="10"/>
          </p:nvPr>
        </p:nvSpPr>
        <p:spPr/>
        <p:txBody>
          <a:bodyPr/>
          <a:lstStyle/>
          <a:p>
            <a:fld id="{92643F6F-2A0C-FE44-9C5E-A0B8361A4BD6}" type="datetimeFigureOut">
              <a:rPr lang="en-US" smtClean="0"/>
              <a:t>8/7/25</a:t>
            </a:fld>
            <a:endParaRPr lang="en-US"/>
          </a:p>
        </p:txBody>
      </p:sp>
      <p:sp>
        <p:nvSpPr>
          <p:cNvPr id="3" name="Footer Placeholder 2">
            <a:extLst>
              <a:ext uri="{FF2B5EF4-FFF2-40B4-BE49-F238E27FC236}">
                <a16:creationId xmlns:a16="http://schemas.microsoft.com/office/drawing/2014/main" id="{1558CEB7-4E8A-D1B1-070D-8830E34EE35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834E508-9DD8-7F61-3AD6-FC4377E84132}"/>
              </a:ext>
            </a:extLst>
          </p:cNvPr>
          <p:cNvSpPr>
            <a:spLocks noGrp="1"/>
          </p:cNvSpPr>
          <p:nvPr>
            <p:ph type="sldNum" sz="quarter" idx="12"/>
          </p:nvPr>
        </p:nvSpPr>
        <p:spPr/>
        <p:txBody>
          <a:bodyPr/>
          <a:lstStyle/>
          <a:p>
            <a:fld id="{673B3716-3774-AF4C-A667-A6764B655060}" type="slidenum">
              <a:rPr lang="en-US" smtClean="0"/>
              <a:t>‹#›</a:t>
            </a:fld>
            <a:endParaRPr lang="en-US"/>
          </a:p>
        </p:txBody>
      </p:sp>
    </p:spTree>
    <p:extLst>
      <p:ext uri="{BB962C8B-B14F-4D97-AF65-F5344CB8AC3E}">
        <p14:creationId xmlns:p14="http://schemas.microsoft.com/office/powerpoint/2010/main" val="2575750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9F7F7-0467-C0B4-F5F3-436948B4B9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CA6DC00-6555-8CD4-B7C7-A2D98D10AC0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13D3585-A28F-6322-DEA8-AF2D1CE9D4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02F3A3-2C5D-AC47-2BFC-B6B105248D49}"/>
              </a:ext>
            </a:extLst>
          </p:cNvPr>
          <p:cNvSpPr>
            <a:spLocks noGrp="1"/>
          </p:cNvSpPr>
          <p:nvPr>
            <p:ph type="dt" sz="half" idx="10"/>
          </p:nvPr>
        </p:nvSpPr>
        <p:spPr/>
        <p:txBody>
          <a:bodyPr/>
          <a:lstStyle/>
          <a:p>
            <a:fld id="{92643F6F-2A0C-FE44-9C5E-A0B8361A4BD6}" type="datetimeFigureOut">
              <a:rPr lang="en-US" smtClean="0"/>
              <a:t>8/7/25</a:t>
            </a:fld>
            <a:endParaRPr lang="en-US"/>
          </a:p>
        </p:txBody>
      </p:sp>
      <p:sp>
        <p:nvSpPr>
          <p:cNvPr id="6" name="Footer Placeholder 5">
            <a:extLst>
              <a:ext uri="{FF2B5EF4-FFF2-40B4-BE49-F238E27FC236}">
                <a16:creationId xmlns:a16="http://schemas.microsoft.com/office/drawing/2014/main" id="{62710F38-61F8-2F7D-0A13-C2F2AB486E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70B99A-2617-A2AA-EFE8-5F284D4F07D9}"/>
              </a:ext>
            </a:extLst>
          </p:cNvPr>
          <p:cNvSpPr>
            <a:spLocks noGrp="1"/>
          </p:cNvSpPr>
          <p:nvPr>
            <p:ph type="sldNum" sz="quarter" idx="12"/>
          </p:nvPr>
        </p:nvSpPr>
        <p:spPr/>
        <p:txBody>
          <a:bodyPr/>
          <a:lstStyle/>
          <a:p>
            <a:fld id="{673B3716-3774-AF4C-A667-A6764B655060}" type="slidenum">
              <a:rPr lang="en-US" smtClean="0"/>
              <a:t>‹#›</a:t>
            </a:fld>
            <a:endParaRPr lang="en-US"/>
          </a:p>
        </p:txBody>
      </p:sp>
    </p:spTree>
    <p:extLst>
      <p:ext uri="{BB962C8B-B14F-4D97-AF65-F5344CB8AC3E}">
        <p14:creationId xmlns:p14="http://schemas.microsoft.com/office/powerpoint/2010/main" val="1448864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9CC23-74D9-2537-F6D8-CBFAB57930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ACFE3DE-0862-B2B5-AE6B-415549713B9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C39B1D1-4A99-FC8B-35D0-3A479824D3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A17E082-C397-394B-30F1-4BE180730B8A}"/>
              </a:ext>
            </a:extLst>
          </p:cNvPr>
          <p:cNvSpPr>
            <a:spLocks noGrp="1"/>
          </p:cNvSpPr>
          <p:nvPr>
            <p:ph type="dt" sz="half" idx="10"/>
          </p:nvPr>
        </p:nvSpPr>
        <p:spPr/>
        <p:txBody>
          <a:bodyPr/>
          <a:lstStyle/>
          <a:p>
            <a:fld id="{92643F6F-2A0C-FE44-9C5E-A0B8361A4BD6}" type="datetimeFigureOut">
              <a:rPr lang="en-US" smtClean="0"/>
              <a:t>8/7/25</a:t>
            </a:fld>
            <a:endParaRPr lang="en-US"/>
          </a:p>
        </p:txBody>
      </p:sp>
      <p:sp>
        <p:nvSpPr>
          <p:cNvPr id="6" name="Footer Placeholder 5">
            <a:extLst>
              <a:ext uri="{FF2B5EF4-FFF2-40B4-BE49-F238E27FC236}">
                <a16:creationId xmlns:a16="http://schemas.microsoft.com/office/drawing/2014/main" id="{D002B51C-9492-8F65-BCB2-171B5B7656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FFA149-0026-0DD4-7DAB-236BA190D6C4}"/>
              </a:ext>
            </a:extLst>
          </p:cNvPr>
          <p:cNvSpPr>
            <a:spLocks noGrp="1"/>
          </p:cNvSpPr>
          <p:nvPr>
            <p:ph type="sldNum" sz="quarter" idx="12"/>
          </p:nvPr>
        </p:nvSpPr>
        <p:spPr/>
        <p:txBody>
          <a:bodyPr/>
          <a:lstStyle/>
          <a:p>
            <a:fld id="{673B3716-3774-AF4C-A667-A6764B655060}" type="slidenum">
              <a:rPr lang="en-US" smtClean="0"/>
              <a:t>‹#›</a:t>
            </a:fld>
            <a:endParaRPr lang="en-US"/>
          </a:p>
        </p:txBody>
      </p:sp>
    </p:spTree>
    <p:extLst>
      <p:ext uri="{BB962C8B-B14F-4D97-AF65-F5344CB8AC3E}">
        <p14:creationId xmlns:p14="http://schemas.microsoft.com/office/powerpoint/2010/main" val="34220706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2DF0834-05C6-421C-9DE7-5B6C95EA00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B48B6E2-5205-6873-7B23-C2938DA839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8326B8-A9A6-DCB9-E771-D0BA931679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2643F6F-2A0C-FE44-9C5E-A0B8361A4BD6}" type="datetimeFigureOut">
              <a:rPr lang="en-US" smtClean="0"/>
              <a:t>8/7/25</a:t>
            </a:fld>
            <a:endParaRPr lang="en-US"/>
          </a:p>
        </p:txBody>
      </p:sp>
      <p:sp>
        <p:nvSpPr>
          <p:cNvPr id="5" name="Footer Placeholder 4">
            <a:extLst>
              <a:ext uri="{FF2B5EF4-FFF2-40B4-BE49-F238E27FC236}">
                <a16:creationId xmlns:a16="http://schemas.microsoft.com/office/drawing/2014/main" id="{3E480E5D-8060-30D4-DE1F-EA10750914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0F43484-75E4-3667-57C2-87000658059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73B3716-3774-AF4C-A667-A6764B655060}" type="slidenum">
              <a:rPr lang="en-US" smtClean="0"/>
              <a:t>‹#›</a:t>
            </a:fld>
            <a:endParaRPr lang="en-US"/>
          </a:p>
        </p:txBody>
      </p:sp>
    </p:spTree>
    <p:extLst>
      <p:ext uri="{BB962C8B-B14F-4D97-AF65-F5344CB8AC3E}">
        <p14:creationId xmlns:p14="http://schemas.microsoft.com/office/powerpoint/2010/main" val="2269783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92407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55626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454209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09524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452125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287227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023234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45683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630825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627008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7956652"/>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354641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233675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604881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204251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187311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642863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744286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035833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647277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772128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D94CD-1D8A-D59D-8EB0-83982919C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A24CE7-3CE6-3596-1D06-804BCB6AC9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4" name="Audio 13">
            <a:extLst>
              <a:ext uri="{FF2B5EF4-FFF2-40B4-BE49-F238E27FC236}">
                <a16:creationId xmlns:a16="http://schemas.microsoft.com/office/drawing/2014/main" id="{E2C1E2FB-E7AC-BB47-65D5-95993A36F4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7589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716975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2761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60890-D8E9-E97C-F2D6-29DFED06D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15359-9EE3-E518-566E-9EADD0CFC5E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3" name="Audio 22">
            <a:extLst>
              <a:ext uri="{FF2B5EF4-FFF2-40B4-BE49-F238E27FC236}">
                <a16:creationId xmlns:a16="http://schemas.microsoft.com/office/drawing/2014/main" id="{65BE3141-B632-126F-C552-829DDBD6C8A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45434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81908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6ED82-4C74-7731-5D49-39BA3EF316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6072E2-67C7-0DDC-57DC-5ACFE1718DD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7" name="Audio 16">
            <a:extLst>
              <a:ext uri="{FF2B5EF4-FFF2-40B4-BE49-F238E27FC236}">
                <a16:creationId xmlns:a16="http://schemas.microsoft.com/office/drawing/2014/main" id="{365DC132-A3A7-C731-0842-85055C77C2E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832780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53249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BDC9B-82EE-3E33-D6ED-F6F4F53F59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63C32C-5F4B-A477-354B-579C0BD4C54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0" name="Audio 19">
            <a:extLst>
              <a:ext uri="{FF2B5EF4-FFF2-40B4-BE49-F238E27FC236}">
                <a16:creationId xmlns:a16="http://schemas.microsoft.com/office/drawing/2014/main" id="{256C0A46-4D43-8F7C-FCCA-100FF5DD531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098263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6  Lesson 5</vt:lpstr>
      <vt:lpstr>PowerPoint Presentation</vt:lpstr>
      <vt:lpstr>3 + 2 5 </vt:lpstr>
      <vt:lpstr>3 + 2  </vt:lpstr>
      <vt:lpstr>5 + 1 6 </vt:lpstr>
      <vt:lpstr>5 + 1  </vt:lpstr>
      <vt:lpstr>0 + 6 6 </vt:lpstr>
      <vt:lpstr>0 + 6  </vt:lpstr>
      <vt:lpstr>2 + 2 4 </vt:lpstr>
      <vt:lpstr>2 + 2  </vt:lpstr>
      <vt:lpstr>5 + 1  </vt:lpstr>
      <vt:lpstr>2 + 2  </vt:lpstr>
      <vt:lpstr>0 + 6  </vt:lpstr>
      <vt:lpstr>3 + 2  </vt:lpstr>
      <vt:lpstr>0 + 6  </vt:lpstr>
      <vt:lpstr>3 + 2  </vt:lpstr>
      <vt:lpstr>2 + 2  </vt:lpstr>
      <vt:lpstr>5 + 1  </vt:lpstr>
      <vt:lpstr>2 + 2  </vt:lpstr>
      <vt:lpstr>0 + 6  </vt:lpstr>
      <vt:lpstr>5 + 1  </vt:lpstr>
      <vt:lpstr>3 + 2  </vt:lpstr>
      <vt:lpstr>5 + 1  </vt:lpstr>
      <vt:lpstr>3 + 2  </vt:lpstr>
      <vt:lpstr>0 + 6  </vt:lpstr>
      <vt:lpstr>2 + 2  </vt:lpstr>
      <vt:lpstr>3 + 2  </vt:lpstr>
      <vt:lpstr>5 + 1  </vt:lpstr>
      <vt:lpstr>2 + 2  </vt:lpstr>
      <vt:lpstr>0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2025-08-07T16:38:14Z</dcterms:created>
  <dcterms:modified xsi:type="dcterms:W3CDTF">2025-08-07T16:43:31Z</dcterms:modified>
</cp:coreProperties>
</file>