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45" r:id="rId2"/>
    <p:sldId id="346" r:id="rId3"/>
    <p:sldId id="309" r:id="rId4"/>
    <p:sldId id="310" r:id="rId5"/>
    <p:sldId id="311" r:id="rId6"/>
    <p:sldId id="312" r:id="rId7"/>
    <p:sldId id="313" r:id="rId8"/>
    <p:sldId id="314" r:id="rId9"/>
    <p:sldId id="315" r:id="rId10"/>
    <p:sldId id="316" r:id="rId11"/>
    <p:sldId id="349" r:id="rId12"/>
    <p:sldId id="350" r:id="rId13"/>
    <p:sldId id="351" r:id="rId14"/>
    <p:sldId id="352" r:id="rId15"/>
    <p:sldId id="353" r:id="rId16"/>
    <p:sldId id="354" r:id="rId17"/>
    <p:sldId id="355" r:id="rId18"/>
    <p:sldId id="356" r:id="rId19"/>
    <p:sldId id="357" r:id="rId20"/>
    <p:sldId id="358" r:id="rId21"/>
    <p:sldId id="359" r:id="rId22"/>
    <p:sldId id="360" r:id="rId23"/>
    <p:sldId id="361" r:id="rId24"/>
    <p:sldId id="362" r:id="rId25"/>
    <p:sldId id="363" r:id="rId26"/>
    <p:sldId id="364" r:id="rId27"/>
    <p:sldId id="365" r:id="rId28"/>
    <p:sldId id="366" r:id="rId29"/>
    <p:sldId id="367" r:id="rId30"/>
    <p:sldId id="368" r:id="rId31"/>
    <p:sldId id="348"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8490"/>
    <p:restoredTop sz="91562"/>
  </p:normalViewPr>
  <p:slideViewPr>
    <p:cSldViewPr snapToGrid="0">
      <p:cViewPr varScale="1">
        <p:scale>
          <a:sx n="42" d="100"/>
          <a:sy n="42" d="100"/>
        </p:scale>
        <p:origin x="800"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9026E8-39CA-EA9C-C7CF-3945729A583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6F7F026-046D-1E24-D72C-F65CF879F8F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7697311-FA23-2A40-E4D3-20885D4759CB}"/>
              </a:ext>
            </a:extLst>
          </p:cNvPr>
          <p:cNvSpPr>
            <a:spLocks noGrp="1"/>
          </p:cNvSpPr>
          <p:nvPr>
            <p:ph type="dt" sz="half" idx="10"/>
          </p:nvPr>
        </p:nvSpPr>
        <p:spPr/>
        <p:txBody>
          <a:bodyPr/>
          <a:lstStyle/>
          <a:p>
            <a:fld id="{75D711D3-2D3C-8145-B4AE-101912AEE353}" type="datetimeFigureOut">
              <a:rPr lang="en-US" smtClean="0"/>
              <a:t>8/7/25</a:t>
            </a:fld>
            <a:endParaRPr lang="en-US"/>
          </a:p>
        </p:txBody>
      </p:sp>
      <p:sp>
        <p:nvSpPr>
          <p:cNvPr id="5" name="Footer Placeholder 4">
            <a:extLst>
              <a:ext uri="{FF2B5EF4-FFF2-40B4-BE49-F238E27FC236}">
                <a16:creationId xmlns:a16="http://schemas.microsoft.com/office/drawing/2014/main" id="{FE45BED5-1EC4-429E-FE15-DA64E3B9477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398F07C-21BE-7230-5BD5-9C9FBBAEFFF3}"/>
              </a:ext>
            </a:extLst>
          </p:cNvPr>
          <p:cNvSpPr>
            <a:spLocks noGrp="1"/>
          </p:cNvSpPr>
          <p:nvPr>
            <p:ph type="sldNum" sz="quarter" idx="12"/>
          </p:nvPr>
        </p:nvSpPr>
        <p:spPr/>
        <p:txBody>
          <a:bodyPr/>
          <a:lstStyle/>
          <a:p>
            <a:fld id="{E6E32DED-119C-284F-81DC-4F3480203B2E}" type="slidenum">
              <a:rPr lang="en-US" smtClean="0"/>
              <a:t>‹#›</a:t>
            </a:fld>
            <a:endParaRPr lang="en-US"/>
          </a:p>
        </p:txBody>
      </p:sp>
    </p:spTree>
    <p:extLst>
      <p:ext uri="{BB962C8B-B14F-4D97-AF65-F5344CB8AC3E}">
        <p14:creationId xmlns:p14="http://schemas.microsoft.com/office/powerpoint/2010/main" val="8399237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F5BD29-3E54-F8F4-243E-B14BF53AFD2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A00D155-2A14-2AA7-9864-2CDF0B0065D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6675FD5-6E12-4CA2-45BC-E42CC3A25733}"/>
              </a:ext>
            </a:extLst>
          </p:cNvPr>
          <p:cNvSpPr>
            <a:spLocks noGrp="1"/>
          </p:cNvSpPr>
          <p:nvPr>
            <p:ph type="dt" sz="half" idx="10"/>
          </p:nvPr>
        </p:nvSpPr>
        <p:spPr/>
        <p:txBody>
          <a:bodyPr/>
          <a:lstStyle/>
          <a:p>
            <a:fld id="{75D711D3-2D3C-8145-B4AE-101912AEE353}" type="datetimeFigureOut">
              <a:rPr lang="en-US" smtClean="0"/>
              <a:t>8/7/25</a:t>
            </a:fld>
            <a:endParaRPr lang="en-US"/>
          </a:p>
        </p:txBody>
      </p:sp>
      <p:sp>
        <p:nvSpPr>
          <p:cNvPr id="5" name="Footer Placeholder 4">
            <a:extLst>
              <a:ext uri="{FF2B5EF4-FFF2-40B4-BE49-F238E27FC236}">
                <a16:creationId xmlns:a16="http://schemas.microsoft.com/office/drawing/2014/main" id="{0C894F63-6305-4572-2BF9-CCDCA3ACC66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5E84D2A-6A61-C279-7C14-A4A0F718FD2B}"/>
              </a:ext>
            </a:extLst>
          </p:cNvPr>
          <p:cNvSpPr>
            <a:spLocks noGrp="1"/>
          </p:cNvSpPr>
          <p:nvPr>
            <p:ph type="sldNum" sz="quarter" idx="12"/>
          </p:nvPr>
        </p:nvSpPr>
        <p:spPr/>
        <p:txBody>
          <a:bodyPr/>
          <a:lstStyle/>
          <a:p>
            <a:fld id="{E6E32DED-119C-284F-81DC-4F3480203B2E}" type="slidenum">
              <a:rPr lang="en-US" smtClean="0"/>
              <a:t>‹#›</a:t>
            </a:fld>
            <a:endParaRPr lang="en-US"/>
          </a:p>
        </p:txBody>
      </p:sp>
    </p:spTree>
    <p:extLst>
      <p:ext uri="{BB962C8B-B14F-4D97-AF65-F5344CB8AC3E}">
        <p14:creationId xmlns:p14="http://schemas.microsoft.com/office/powerpoint/2010/main" val="37482853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253E24A-73F3-A1D6-6E04-F0FCCAD1E4F4}"/>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8B77BC1-5CDC-9618-8774-2EBC4ABA02E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B5096F6-82DF-3149-1B48-7FBEB446ABCF}"/>
              </a:ext>
            </a:extLst>
          </p:cNvPr>
          <p:cNvSpPr>
            <a:spLocks noGrp="1"/>
          </p:cNvSpPr>
          <p:nvPr>
            <p:ph type="dt" sz="half" idx="10"/>
          </p:nvPr>
        </p:nvSpPr>
        <p:spPr/>
        <p:txBody>
          <a:bodyPr/>
          <a:lstStyle/>
          <a:p>
            <a:fld id="{75D711D3-2D3C-8145-B4AE-101912AEE353}" type="datetimeFigureOut">
              <a:rPr lang="en-US" smtClean="0"/>
              <a:t>8/7/25</a:t>
            </a:fld>
            <a:endParaRPr lang="en-US"/>
          </a:p>
        </p:txBody>
      </p:sp>
      <p:sp>
        <p:nvSpPr>
          <p:cNvPr id="5" name="Footer Placeholder 4">
            <a:extLst>
              <a:ext uri="{FF2B5EF4-FFF2-40B4-BE49-F238E27FC236}">
                <a16:creationId xmlns:a16="http://schemas.microsoft.com/office/drawing/2014/main" id="{8615E890-6C30-43E0-D7B2-9A6ECDB384D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57151BD-7D6E-F89F-7611-0EBECCE3FFDD}"/>
              </a:ext>
            </a:extLst>
          </p:cNvPr>
          <p:cNvSpPr>
            <a:spLocks noGrp="1"/>
          </p:cNvSpPr>
          <p:nvPr>
            <p:ph type="sldNum" sz="quarter" idx="12"/>
          </p:nvPr>
        </p:nvSpPr>
        <p:spPr/>
        <p:txBody>
          <a:bodyPr/>
          <a:lstStyle/>
          <a:p>
            <a:fld id="{E6E32DED-119C-284F-81DC-4F3480203B2E}" type="slidenum">
              <a:rPr lang="en-US" smtClean="0"/>
              <a:t>‹#›</a:t>
            </a:fld>
            <a:endParaRPr lang="en-US"/>
          </a:p>
        </p:txBody>
      </p:sp>
    </p:spTree>
    <p:extLst>
      <p:ext uri="{BB962C8B-B14F-4D97-AF65-F5344CB8AC3E}">
        <p14:creationId xmlns:p14="http://schemas.microsoft.com/office/powerpoint/2010/main" val="2078468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3EA57D-A636-68C1-FB84-7EAD6891F42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64FE3CC-882E-B803-864B-57EC7470278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685F9F6-8E64-F680-33AC-72189F8AE76B}"/>
              </a:ext>
            </a:extLst>
          </p:cNvPr>
          <p:cNvSpPr>
            <a:spLocks noGrp="1"/>
          </p:cNvSpPr>
          <p:nvPr>
            <p:ph type="dt" sz="half" idx="10"/>
          </p:nvPr>
        </p:nvSpPr>
        <p:spPr/>
        <p:txBody>
          <a:bodyPr/>
          <a:lstStyle/>
          <a:p>
            <a:fld id="{75D711D3-2D3C-8145-B4AE-101912AEE353}" type="datetimeFigureOut">
              <a:rPr lang="en-US" smtClean="0"/>
              <a:t>8/7/25</a:t>
            </a:fld>
            <a:endParaRPr lang="en-US"/>
          </a:p>
        </p:txBody>
      </p:sp>
      <p:sp>
        <p:nvSpPr>
          <p:cNvPr id="5" name="Footer Placeholder 4">
            <a:extLst>
              <a:ext uri="{FF2B5EF4-FFF2-40B4-BE49-F238E27FC236}">
                <a16:creationId xmlns:a16="http://schemas.microsoft.com/office/drawing/2014/main" id="{7D7E8585-F675-8BB0-2E30-A7BBCB5F345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6C3745D-1CE8-D52E-A721-6CBD23E3A817}"/>
              </a:ext>
            </a:extLst>
          </p:cNvPr>
          <p:cNvSpPr>
            <a:spLocks noGrp="1"/>
          </p:cNvSpPr>
          <p:nvPr>
            <p:ph type="sldNum" sz="quarter" idx="12"/>
          </p:nvPr>
        </p:nvSpPr>
        <p:spPr/>
        <p:txBody>
          <a:bodyPr/>
          <a:lstStyle/>
          <a:p>
            <a:fld id="{E6E32DED-119C-284F-81DC-4F3480203B2E}" type="slidenum">
              <a:rPr lang="en-US" smtClean="0"/>
              <a:t>‹#›</a:t>
            </a:fld>
            <a:endParaRPr lang="en-US"/>
          </a:p>
        </p:txBody>
      </p:sp>
    </p:spTree>
    <p:extLst>
      <p:ext uri="{BB962C8B-B14F-4D97-AF65-F5344CB8AC3E}">
        <p14:creationId xmlns:p14="http://schemas.microsoft.com/office/powerpoint/2010/main" val="6271681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A6513A-1E1A-021D-ED81-D852752F69C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BD0F5D3-7B75-06E4-34A5-EC94DF6B08AF}"/>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7D98B04-316B-7C58-553F-FB4297291BCC}"/>
              </a:ext>
            </a:extLst>
          </p:cNvPr>
          <p:cNvSpPr>
            <a:spLocks noGrp="1"/>
          </p:cNvSpPr>
          <p:nvPr>
            <p:ph type="dt" sz="half" idx="10"/>
          </p:nvPr>
        </p:nvSpPr>
        <p:spPr/>
        <p:txBody>
          <a:bodyPr/>
          <a:lstStyle/>
          <a:p>
            <a:fld id="{75D711D3-2D3C-8145-B4AE-101912AEE353}" type="datetimeFigureOut">
              <a:rPr lang="en-US" smtClean="0"/>
              <a:t>8/7/25</a:t>
            </a:fld>
            <a:endParaRPr lang="en-US"/>
          </a:p>
        </p:txBody>
      </p:sp>
      <p:sp>
        <p:nvSpPr>
          <p:cNvPr id="5" name="Footer Placeholder 4">
            <a:extLst>
              <a:ext uri="{FF2B5EF4-FFF2-40B4-BE49-F238E27FC236}">
                <a16:creationId xmlns:a16="http://schemas.microsoft.com/office/drawing/2014/main" id="{4D289570-588B-E343-B7B4-CF871978643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9F7F5A2-8D6E-0891-C6F2-613C9B8DBA7E}"/>
              </a:ext>
            </a:extLst>
          </p:cNvPr>
          <p:cNvSpPr>
            <a:spLocks noGrp="1"/>
          </p:cNvSpPr>
          <p:nvPr>
            <p:ph type="sldNum" sz="quarter" idx="12"/>
          </p:nvPr>
        </p:nvSpPr>
        <p:spPr/>
        <p:txBody>
          <a:bodyPr/>
          <a:lstStyle/>
          <a:p>
            <a:fld id="{E6E32DED-119C-284F-81DC-4F3480203B2E}" type="slidenum">
              <a:rPr lang="en-US" smtClean="0"/>
              <a:t>‹#›</a:t>
            </a:fld>
            <a:endParaRPr lang="en-US"/>
          </a:p>
        </p:txBody>
      </p:sp>
    </p:spTree>
    <p:extLst>
      <p:ext uri="{BB962C8B-B14F-4D97-AF65-F5344CB8AC3E}">
        <p14:creationId xmlns:p14="http://schemas.microsoft.com/office/powerpoint/2010/main" val="40969291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82EF67-CA84-1A7D-81F5-9D5DE957F79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697AC54-3E47-65E9-432D-170EE10DC67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1A2C23E0-A00F-06F1-0455-0EBF9615914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022F398-9F8D-B2F8-55A0-7ACD9BC6A099}"/>
              </a:ext>
            </a:extLst>
          </p:cNvPr>
          <p:cNvSpPr>
            <a:spLocks noGrp="1"/>
          </p:cNvSpPr>
          <p:nvPr>
            <p:ph type="dt" sz="half" idx="10"/>
          </p:nvPr>
        </p:nvSpPr>
        <p:spPr/>
        <p:txBody>
          <a:bodyPr/>
          <a:lstStyle/>
          <a:p>
            <a:fld id="{75D711D3-2D3C-8145-B4AE-101912AEE353}" type="datetimeFigureOut">
              <a:rPr lang="en-US" smtClean="0"/>
              <a:t>8/7/25</a:t>
            </a:fld>
            <a:endParaRPr lang="en-US"/>
          </a:p>
        </p:txBody>
      </p:sp>
      <p:sp>
        <p:nvSpPr>
          <p:cNvPr id="6" name="Footer Placeholder 5">
            <a:extLst>
              <a:ext uri="{FF2B5EF4-FFF2-40B4-BE49-F238E27FC236}">
                <a16:creationId xmlns:a16="http://schemas.microsoft.com/office/drawing/2014/main" id="{5511BEC6-ABE1-A747-3E2D-89936C345D9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D85FE0A-926A-237E-CAAF-C4F42976DC8F}"/>
              </a:ext>
            </a:extLst>
          </p:cNvPr>
          <p:cNvSpPr>
            <a:spLocks noGrp="1"/>
          </p:cNvSpPr>
          <p:nvPr>
            <p:ph type="sldNum" sz="quarter" idx="12"/>
          </p:nvPr>
        </p:nvSpPr>
        <p:spPr/>
        <p:txBody>
          <a:bodyPr/>
          <a:lstStyle/>
          <a:p>
            <a:fld id="{E6E32DED-119C-284F-81DC-4F3480203B2E}" type="slidenum">
              <a:rPr lang="en-US" smtClean="0"/>
              <a:t>‹#›</a:t>
            </a:fld>
            <a:endParaRPr lang="en-US"/>
          </a:p>
        </p:txBody>
      </p:sp>
    </p:spTree>
    <p:extLst>
      <p:ext uri="{BB962C8B-B14F-4D97-AF65-F5344CB8AC3E}">
        <p14:creationId xmlns:p14="http://schemas.microsoft.com/office/powerpoint/2010/main" val="13087600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9D1E2F-0820-7D8F-DFB1-6D792B350325}"/>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A75980D-CD07-5C7D-B19B-E50561E0E39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97F8DF4-F419-8A3C-1297-193CB91AFF4D}"/>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D3D26D1-CB9A-AED2-EFD1-99C8E72DBBE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5606A06-274C-DDF5-10A1-7015EC68625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50E1D80-91CF-612C-E384-C25CAD85486E}"/>
              </a:ext>
            </a:extLst>
          </p:cNvPr>
          <p:cNvSpPr>
            <a:spLocks noGrp="1"/>
          </p:cNvSpPr>
          <p:nvPr>
            <p:ph type="dt" sz="half" idx="10"/>
          </p:nvPr>
        </p:nvSpPr>
        <p:spPr/>
        <p:txBody>
          <a:bodyPr/>
          <a:lstStyle/>
          <a:p>
            <a:fld id="{75D711D3-2D3C-8145-B4AE-101912AEE353}" type="datetimeFigureOut">
              <a:rPr lang="en-US" smtClean="0"/>
              <a:t>8/7/25</a:t>
            </a:fld>
            <a:endParaRPr lang="en-US"/>
          </a:p>
        </p:txBody>
      </p:sp>
      <p:sp>
        <p:nvSpPr>
          <p:cNvPr id="8" name="Footer Placeholder 7">
            <a:extLst>
              <a:ext uri="{FF2B5EF4-FFF2-40B4-BE49-F238E27FC236}">
                <a16:creationId xmlns:a16="http://schemas.microsoft.com/office/drawing/2014/main" id="{3C3C9122-5329-B534-E0FD-24A0A9FCFE3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E7FE1CD-6BE8-422A-C2FA-949E64C81450}"/>
              </a:ext>
            </a:extLst>
          </p:cNvPr>
          <p:cNvSpPr>
            <a:spLocks noGrp="1"/>
          </p:cNvSpPr>
          <p:nvPr>
            <p:ph type="sldNum" sz="quarter" idx="12"/>
          </p:nvPr>
        </p:nvSpPr>
        <p:spPr/>
        <p:txBody>
          <a:bodyPr/>
          <a:lstStyle/>
          <a:p>
            <a:fld id="{E6E32DED-119C-284F-81DC-4F3480203B2E}" type="slidenum">
              <a:rPr lang="en-US" smtClean="0"/>
              <a:t>‹#›</a:t>
            </a:fld>
            <a:endParaRPr lang="en-US"/>
          </a:p>
        </p:txBody>
      </p:sp>
    </p:spTree>
    <p:extLst>
      <p:ext uri="{BB962C8B-B14F-4D97-AF65-F5344CB8AC3E}">
        <p14:creationId xmlns:p14="http://schemas.microsoft.com/office/powerpoint/2010/main" val="20723627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BC3F92-5117-D7DF-9EE5-48303C35A39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CBFEFDA-8749-C4D4-73D2-71CBF697D02A}"/>
              </a:ext>
            </a:extLst>
          </p:cNvPr>
          <p:cNvSpPr>
            <a:spLocks noGrp="1"/>
          </p:cNvSpPr>
          <p:nvPr>
            <p:ph type="dt" sz="half" idx="10"/>
          </p:nvPr>
        </p:nvSpPr>
        <p:spPr/>
        <p:txBody>
          <a:bodyPr/>
          <a:lstStyle/>
          <a:p>
            <a:fld id="{75D711D3-2D3C-8145-B4AE-101912AEE353}" type="datetimeFigureOut">
              <a:rPr lang="en-US" smtClean="0"/>
              <a:t>8/7/25</a:t>
            </a:fld>
            <a:endParaRPr lang="en-US"/>
          </a:p>
        </p:txBody>
      </p:sp>
      <p:sp>
        <p:nvSpPr>
          <p:cNvPr id="4" name="Footer Placeholder 3">
            <a:extLst>
              <a:ext uri="{FF2B5EF4-FFF2-40B4-BE49-F238E27FC236}">
                <a16:creationId xmlns:a16="http://schemas.microsoft.com/office/drawing/2014/main" id="{4FD5A6FB-FF39-5EEB-3993-2653EF57A53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A3E8B59-7E31-DF3A-2924-410ABE9CB8C6}"/>
              </a:ext>
            </a:extLst>
          </p:cNvPr>
          <p:cNvSpPr>
            <a:spLocks noGrp="1"/>
          </p:cNvSpPr>
          <p:nvPr>
            <p:ph type="sldNum" sz="quarter" idx="12"/>
          </p:nvPr>
        </p:nvSpPr>
        <p:spPr/>
        <p:txBody>
          <a:bodyPr/>
          <a:lstStyle/>
          <a:p>
            <a:fld id="{E6E32DED-119C-284F-81DC-4F3480203B2E}" type="slidenum">
              <a:rPr lang="en-US" smtClean="0"/>
              <a:t>‹#›</a:t>
            </a:fld>
            <a:endParaRPr lang="en-US"/>
          </a:p>
        </p:txBody>
      </p:sp>
    </p:spTree>
    <p:extLst>
      <p:ext uri="{BB962C8B-B14F-4D97-AF65-F5344CB8AC3E}">
        <p14:creationId xmlns:p14="http://schemas.microsoft.com/office/powerpoint/2010/main" val="41552527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6BA4193-8265-3FCB-FDA4-3E1E9A2EB92C}"/>
              </a:ext>
            </a:extLst>
          </p:cNvPr>
          <p:cNvSpPr>
            <a:spLocks noGrp="1"/>
          </p:cNvSpPr>
          <p:nvPr>
            <p:ph type="dt" sz="half" idx="10"/>
          </p:nvPr>
        </p:nvSpPr>
        <p:spPr/>
        <p:txBody>
          <a:bodyPr/>
          <a:lstStyle/>
          <a:p>
            <a:fld id="{75D711D3-2D3C-8145-B4AE-101912AEE353}" type="datetimeFigureOut">
              <a:rPr lang="en-US" smtClean="0"/>
              <a:t>8/7/25</a:t>
            </a:fld>
            <a:endParaRPr lang="en-US"/>
          </a:p>
        </p:txBody>
      </p:sp>
      <p:sp>
        <p:nvSpPr>
          <p:cNvPr id="3" name="Footer Placeholder 2">
            <a:extLst>
              <a:ext uri="{FF2B5EF4-FFF2-40B4-BE49-F238E27FC236}">
                <a16:creationId xmlns:a16="http://schemas.microsoft.com/office/drawing/2014/main" id="{36CF3474-249E-3060-2FF9-A244EC2EC0D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DC969F1-8E8B-AC1C-CE0B-D1A362B75220}"/>
              </a:ext>
            </a:extLst>
          </p:cNvPr>
          <p:cNvSpPr>
            <a:spLocks noGrp="1"/>
          </p:cNvSpPr>
          <p:nvPr>
            <p:ph type="sldNum" sz="quarter" idx="12"/>
          </p:nvPr>
        </p:nvSpPr>
        <p:spPr/>
        <p:txBody>
          <a:bodyPr/>
          <a:lstStyle/>
          <a:p>
            <a:fld id="{E6E32DED-119C-284F-81DC-4F3480203B2E}" type="slidenum">
              <a:rPr lang="en-US" smtClean="0"/>
              <a:t>‹#›</a:t>
            </a:fld>
            <a:endParaRPr lang="en-US"/>
          </a:p>
        </p:txBody>
      </p:sp>
    </p:spTree>
    <p:extLst>
      <p:ext uri="{BB962C8B-B14F-4D97-AF65-F5344CB8AC3E}">
        <p14:creationId xmlns:p14="http://schemas.microsoft.com/office/powerpoint/2010/main" val="26476337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50E6DA-29A1-B910-2BB5-A2934D88D50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688C997-A464-E278-8648-6932B85BEFD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A968F83-3EC8-B2C1-78E0-1B037358678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C2DF663-1D41-CB95-2E3C-E9EBD187638D}"/>
              </a:ext>
            </a:extLst>
          </p:cNvPr>
          <p:cNvSpPr>
            <a:spLocks noGrp="1"/>
          </p:cNvSpPr>
          <p:nvPr>
            <p:ph type="dt" sz="half" idx="10"/>
          </p:nvPr>
        </p:nvSpPr>
        <p:spPr/>
        <p:txBody>
          <a:bodyPr/>
          <a:lstStyle/>
          <a:p>
            <a:fld id="{75D711D3-2D3C-8145-B4AE-101912AEE353}" type="datetimeFigureOut">
              <a:rPr lang="en-US" smtClean="0"/>
              <a:t>8/7/25</a:t>
            </a:fld>
            <a:endParaRPr lang="en-US"/>
          </a:p>
        </p:txBody>
      </p:sp>
      <p:sp>
        <p:nvSpPr>
          <p:cNvPr id="6" name="Footer Placeholder 5">
            <a:extLst>
              <a:ext uri="{FF2B5EF4-FFF2-40B4-BE49-F238E27FC236}">
                <a16:creationId xmlns:a16="http://schemas.microsoft.com/office/drawing/2014/main" id="{F1B6D9F8-1506-FAA8-DB35-CFFF2AC239E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17EA6AC-9E06-7E21-6958-05B72734EA19}"/>
              </a:ext>
            </a:extLst>
          </p:cNvPr>
          <p:cNvSpPr>
            <a:spLocks noGrp="1"/>
          </p:cNvSpPr>
          <p:nvPr>
            <p:ph type="sldNum" sz="quarter" idx="12"/>
          </p:nvPr>
        </p:nvSpPr>
        <p:spPr/>
        <p:txBody>
          <a:bodyPr/>
          <a:lstStyle/>
          <a:p>
            <a:fld id="{E6E32DED-119C-284F-81DC-4F3480203B2E}" type="slidenum">
              <a:rPr lang="en-US" smtClean="0"/>
              <a:t>‹#›</a:t>
            </a:fld>
            <a:endParaRPr lang="en-US"/>
          </a:p>
        </p:txBody>
      </p:sp>
    </p:spTree>
    <p:extLst>
      <p:ext uri="{BB962C8B-B14F-4D97-AF65-F5344CB8AC3E}">
        <p14:creationId xmlns:p14="http://schemas.microsoft.com/office/powerpoint/2010/main" val="11652949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427F2A-3C85-CCC0-188E-B607B3450D7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FB07D70-C595-D970-F728-C6DDF07EBC4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CCDDBB9-6B23-F2B6-59FD-0963CB332E2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AB100C7-1DAF-911C-545F-C01DA0FBEBCC}"/>
              </a:ext>
            </a:extLst>
          </p:cNvPr>
          <p:cNvSpPr>
            <a:spLocks noGrp="1"/>
          </p:cNvSpPr>
          <p:nvPr>
            <p:ph type="dt" sz="half" idx="10"/>
          </p:nvPr>
        </p:nvSpPr>
        <p:spPr/>
        <p:txBody>
          <a:bodyPr/>
          <a:lstStyle/>
          <a:p>
            <a:fld id="{75D711D3-2D3C-8145-B4AE-101912AEE353}" type="datetimeFigureOut">
              <a:rPr lang="en-US" smtClean="0"/>
              <a:t>8/7/25</a:t>
            </a:fld>
            <a:endParaRPr lang="en-US"/>
          </a:p>
        </p:txBody>
      </p:sp>
      <p:sp>
        <p:nvSpPr>
          <p:cNvPr id="6" name="Footer Placeholder 5">
            <a:extLst>
              <a:ext uri="{FF2B5EF4-FFF2-40B4-BE49-F238E27FC236}">
                <a16:creationId xmlns:a16="http://schemas.microsoft.com/office/drawing/2014/main" id="{19B58B40-D7EA-F2C9-B14A-6D1508FC60F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1BF9ACB-5FDB-AF46-5BF7-BC10CF175360}"/>
              </a:ext>
            </a:extLst>
          </p:cNvPr>
          <p:cNvSpPr>
            <a:spLocks noGrp="1"/>
          </p:cNvSpPr>
          <p:nvPr>
            <p:ph type="sldNum" sz="quarter" idx="12"/>
          </p:nvPr>
        </p:nvSpPr>
        <p:spPr/>
        <p:txBody>
          <a:bodyPr/>
          <a:lstStyle/>
          <a:p>
            <a:fld id="{E6E32DED-119C-284F-81DC-4F3480203B2E}" type="slidenum">
              <a:rPr lang="en-US" smtClean="0"/>
              <a:t>‹#›</a:t>
            </a:fld>
            <a:endParaRPr lang="en-US"/>
          </a:p>
        </p:txBody>
      </p:sp>
    </p:spTree>
    <p:extLst>
      <p:ext uri="{BB962C8B-B14F-4D97-AF65-F5344CB8AC3E}">
        <p14:creationId xmlns:p14="http://schemas.microsoft.com/office/powerpoint/2010/main" val="20204247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3D45862-33AB-C5B8-BD60-C4ECA591481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F7B21A3B-1976-6FEB-5491-A0D4FDB2804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8A0BCEC-621A-48AF-078A-89E95285E66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75D711D3-2D3C-8145-B4AE-101912AEE353}" type="datetimeFigureOut">
              <a:rPr lang="en-US" smtClean="0"/>
              <a:t>8/7/25</a:t>
            </a:fld>
            <a:endParaRPr lang="en-US"/>
          </a:p>
        </p:txBody>
      </p:sp>
      <p:sp>
        <p:nvSpPr>
          <p:cNvPr id="5" name="Footer Placeholder 4">
            <a:extLst>
              <a:ext uri="{FF2B5EF4-FFF2-40B4-BE49-F238E27FC236}">
                <a16:creationId xmlns:a16="http://schemas.microsoft.com/office/drawing/2014/main" id="{945595E3-1A1A-5DAB-08B4-8E13423AC3C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A526E7B6-6C00-6CE2-0202-EE703724283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E6E32DED-119C-284F-81DC-4F3480203B2E}" type="slidenum">
              <a:rPr lang="en-US" smtClean="0"/>
              <a:t>‹#›</a:t>
            </a:fld>
            <a:endParaRPr lang="en-US"/>
          </a:p>
        </p:txBody>
      </p:sp>
    </p:spTree>
    <p:extLst>
      <p:ext uri="{BB962C8B-B14F-4D97-AF65-F5344CB8AC3E}">
        <p14:creationId xmlns:p14="http://schemas.microsoft.com/office/powerpoint/2010/main" val="41267374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4.m4a"/><Relationship Id="rId1" Type="http://schemas.openxmlformats.org/officeDocument/2006/relationships/audio" Target="NULL" TargetMode="Externa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Addition to 6</a:t>
            </a:r>
            <a:br>
              <a:rPr lang="en-US" dirty="0"/>
            </a:br>
            <a:br>
              <a:rPr lang="en-US" dirty="0"/>
            </a:br>
            <a:r>
              <a:rPr lang="en-US" dirty="0"/>
              <a:t>Lesson 8</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971945548"/>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C56FAF-116E-50D6-171C-5CEA6785B4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444831D-1DF4-83F4-9F12-A54EA903D5A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FE970C4-4738-C909-023A-7CE3B4B0D3E4}"/>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28" name="Audio 27">
            <a:extLst>
              <a:ext uri="{FF2B5EF4-FFF2-40B4-BE49-F238E27FC236}">
                <a16:creationId xmlns:a16="http://schemas.microsoft.com/office/drawing/2014/main" id="{6D425FCA-321F-F01B-80FF-FE6765C8267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76819083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8"/>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D56954-718F-4EA3-5B9B-08EB76F54B8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E4FF1C-55FC-9FC9-1886-5A27885D2AB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+ 0</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A33295FA-9B83-64F6-AB5A-9ABDCB608260}"/>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0</a:t>
            </a:r>
          </a:p>
        </p:txBody>
      </p:sp>
      <p:pic>
        <p:nvPicPr>
          <p:cNvPr id="17" name="Audio 16">
            <a:extLst>
              <a:ext uri="{FF2B5EF4-FFF2-40B4-BE49-F238E27FC236}">
                <a16:creationId xmlns:a16="http://schemas.microsoft.com/office/drawing/2014/main" id="{FAE747EE-9E9E-5ED3-08F4-664C1D14736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5803304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C56FAF-116E-50D6-171C-5CEA6785B4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444831D-1DF4-83F4-9F12-A54EA903D5A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FE970C4-4738-C909-023A-7CE3B4B0D3E4}"/>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28" name="Audio 27">
            <a:extLst>
              <a:ext uri="{FF2B5EF4-FFF2-40B4-BE49-F238E27FC236}">
                <a16:creationId xmlns:a16="http://schemas.microsoft.com/office/drawing/2014/main" id="{6D425FCA-321F-F01B-80FF-FE6765C8267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7745581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8"/>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59C3F8-9F0D-4882-31AE-878793A5936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07D9679-1815-FD4A-3D0E-97C513BEB7D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64F3C25-EE9D-F5FF-5740-634E55A1945F}"/>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5</a:t>
            </a:r>
          </a:p>
        </p:txBody>
      </p:sp>
      <p:pic>
        <p:nvPicPr>
          <p:cNvPr id="14" name="Audio 13">
            <a:extLst>
              <a:ext uri="{FF2B5EF4-FFF2-40B4-BE49-F238E27FC236}">
                <a16:creationId xmlns:a16="http://schemas.microsoft.com/office/drawing/2014/main" id="{DF064DED-0DF1-B138-F334-E5AF000B7C4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3317927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A52AF-7ADE-88C9-9ABE-9669E90754C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271DCB5-7D58-EF7A-6EBC-FE1D41A3854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67F9E33B-5A23-5C5D-FD5A-BB01E91C0D18}"/>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2</a:t>
            </a:r>
          </a:p>
        </p:txBody>
      </p:sp>
      <p:pic>
        <p:nvPicPr>
          <p:cNvPr id="13" name="Audio 12">
            <a:extLst>
              <a:ext uri="{FF2B5EF4-FFF2-40B4-BE49-F238E27FC236}">
                <a16:creationId xmlns:a16="http://schemas.microsoft.com/office/drawing/2014/main" id="{E72B0BB4-B391-2653-57FE-8F606D281AA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7531985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59C3F8-9F0D-4882-31AE-878793A5936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07D9679-1815-FD4A-3D0E-97C513BEB7D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64F3C25-EE9D-F5FF-5740-634E55A1945F}"/>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5</a:t>
            </a:r>
          </a:p>
        </p:txBody>
      </p:sp>
      <p:pic>
        <p:nvPicPr>
          <p:cNvPr id="14" name="Audio 13">
            <a:extLst>
              <a:ext uri="{FF2B5EF4-FFF2-40B4-BE49-F238E27FC236}">
                <a16:creationId xmlns:a16="http://schemas.microsoft.com/office/drawing/2014/main" id="{DF064DED-0DF1-B138-F334-E5AF000B7C4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983475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A52AF-7ADE-88C9-9ABE-9669E90754C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271DCB5-7D58-EF7A-6EBC-FE1D41A3854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67F9E33B-5A23-5C5D-FD5A-BB01E91C0D18}"/>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2</a:t>
            </a:r>
          </a:p>
        </p:txBody>
      </p:sp>
      <p:pic>
        <p:nvPicPr>
          <p:cNvPr id="13" name="Audio 12">
            <a:extLst>
              <a:ext uri="{FF2B5EF4-FFF2-40B4-BE49-F238E27FC236}">
                <a16:creationId xmlns:a16="http://schemas.microsoft.com/office/drawing/2014/main" id="{E72B0BB4-B391-2653-57FE-8F606D281AA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5956970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C56FAF-116E-50D6-171C-5CEA6785B4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444831D-1DF4-83F4-9F12-A54EA903D5A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FE970C4-4738-C909-023A-7CE3B4B0D3E4}"/>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28" name="Audio 27">
            <a:extLst>
              <a:ext uri="{FF2B5EF4-FFF2-40B4-BE49-F238E27FC236}">
                <a16:creationId xmlns:a16="http://schemas.microsoft.com/office/drawing/2014/main" id="{6D425FCA-321F-F01B-80FF-FE6765C8267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46028113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8"/>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D56954-718F-4EA3-5B9B-08EB76F54B8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E4FF1C-55FC-9FC9-1886-5A27885D2AB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+ 0</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A33295FA-9B83-64F6-AB5A-9ABDCB608260}"/>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0</a:t>
            </a:r>
          </a:p>
        </p:txBody>
      </p:sp>
      <p:pic>
        <p:nvPicPr>
          <p:cNvPr id="17" name="Audio 16">
            <a:extLst>
              <a:ext uri="{FF2B5EF4-FFF2-40B4-BE49-F238E27FC236}">
                <a16:creationId xmlns:a16="http://schemas.microsoft.com/office/drawing/2014/main" id="{FAE747EE-9E9E-5ED3-08F4-664C1D14736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5928774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C56FAF-116E-50D6-171C-5CEA6785B4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444831D-1DF4-83F4-9F12-A54EA903D5A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FE970C4-4738-C909-023A-7CE3B4B0D3E4}"/>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28" name="Audio 27">
            <a:extLst>
              <a:ext uri="{FF2B5EF4-FFF2-40B4-BE49-F238E27FC236}">
                <a16:creationId xmlns:a16="http://schemas.microsoft.com/office/drawing/2014/main" id="{6D425FCA-321F-F01B-80FF-FE6765C8267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21859368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8"/>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168619423"/>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59C3F8-9F0D-4882-31AE-878793A5936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07D9679-1815-FD4A-3D0E-97C513BEB7D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64F3C25-EE9D-F5FF-5740-634E55A1945F}"/>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5</a:t>
            </a:r>
          </a:p>
        </p:txBody>
      </p:sp>
      <p:pic>
        <p:nvPicPr>
          <p:cNvPr id="14" name="Audio 13">
            <a:extLst>
              <a:ext uri="{FF2B5EF4-FFF2-40B4-BE49-F238E27FC236}">
                <a16:creationId xmlns:a16="http://schemas.microsoft.com/office/drawing/2014/main" id="{DF064DED-0DF1-B138-F334-E5AF000B7C4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4066255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D56954-718F-4EA3-5B9B-08EB76F54B8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E4FF1C-55FC-9FC9-1886-5A27885D2AB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+ 0</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A33295FA-9B83-64F6-AB5A-9ABDCB608260}"/>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0</a:t>
            </a:r>
          </a:p>
        </p:txBody>
      </p:sp>
      <p:pic>
        <p:nvPicPr>
          <p:cNvPr id="17" name="Audio 16">
            <a:extLst>
              <a:ext uri="{FF2B5EF4-FFF2-40B4-BE49-F238E27FC236}">
                <a16:creationId xmlns:a16="http://schemas.microsoft.com/office/drawing/2014/main" id="{FAE747EE-9E9E-5ED3-08F4-664C1D14736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3321904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A52AF-7ADE-88C9-9ABE-9669E90754C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271DCB5-7D58-EF7A-6EBC-FE1D41A3854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67F9E33B-5A23-5C5D-FD5A-BB01E91C0D18}"/>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2</a:t>
            </a:r>
          </a:p>
        </p:txBody>
      </p:sp>
      <p:pic>
        <p:nvPicPr>
          <p:cNvPr id="13" name="Audio 12">
            <a:extLst>
              <a:ext uri="{FF2B5EF4-FFF2-40B4-BE49-F238E27FC236}">
                <a16:creationId xmlns:a16="http://schemas.microsoft.com/office/drawing/2014/main" id="{E72B0BB4-B391-2653-57FE-8F606D281AA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46740453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D56954-718F-4EA3-5B9B-08EB76F54B8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E4FF1C-55FC-9FC9-1886-5A27885D2AB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+ 0</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A33295FA-9B83-64F6-AB5A-9ABDCB608260}"/>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0</a:t>
            </a:r>
          </a:p>
        </p:txBody>
      </p:sp>
      <p:pic>
        <p:nvPicPr>
          <p:cNvPr id="17" name="Audio 16">
            <a:extLst>
              <a:ext uri="{FF2B5EF4-FFF2-40B4-BE49-F238E27FC236}">
                <a16:creationId xmlns:a16="http://schemas.microsoft.com/office/drawing/2014/main" id="{FAE747EE-9E9E-5ED3-08F4-664C1D14736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4557200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A52AF-7ADE-88C9-9ABE-9669E90754C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271DCB5-7D58-EF7A-6EBC-FE1D41A3854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67F9E33B-5A23-5C5D-FD5A-BB01E91C0D18}"/>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2</a:t>
            </a:r>
          </a:p>
        </p:txBody>
      </p:sp>
      <p:pic>
        <p:nvPicPr>
          <p:cNvPr id="13" name="Audio 12">
            <a:extLst>
              <a:ext uri="{FF2B5EF4-FFF2-40B4-BE49-F238E27FC236}">
                <a16:creationId xmlns:a16="http://schemas.microsoft.com/office/drawing/2014/main" id="{E72B0BB4-B391-2653-57FE-8F606D281AA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15542806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59C3F8-9F0D-4882-31AE-878793A5936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07D9679-1815-FD4A-3D0E-97C513BEB7D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64F3C25-EE9D-F5FF-5740-634E55A1945F}"/>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5</a:t>
            </a:r>
          </a:p>
        </p:txBody>
      </p:sp>
      <p:pic>
        <p:nvPicPr>
          <p:cNvPr id="14" name="Audio 13">
            <a:extLst>
              <a:ext uri="{FF2B5EF4-FFF2-40B4-BE49-F238E27FC236}">
                <a16:creationId xmlns:a16="http://schemas.microsoft.com/office/drawing/2014/main" id="{DF064DED-0DF1-B138-F334-E5AF000B7C4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45239587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C56FAF-116E-50D6-171C-5CEA6785B4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444831D-1DF4-83F4-9F12-A54EA903D5A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FE970C4-4738-C909-023A-7CE3B4B0D3E4}"/>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28" name="Audio 27">
            <a:extLst>
              <a:ext uri="{FF2B5EF4-FFF2-40B4-BE49-F238E27FC236}">
                <a16:creationId xmlns:a16="http://schemas.microsoft.com/office/drawing/2014/main" id="{6D425FCA-321F-F01B-80FF-FE6765C8267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7039967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8"/>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A52AF-7ADE-88C9-9ABE-9669E90754C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271DCB5-7D58-EF7A-6EBC-FE1D41A3854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67F9E33B-5A23-5C5D-FD5A-BB01E91C0D18}"/>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2</a:t>
            </a:r>
          </a:p>
        </p:txBody>
      </p:sp>
      <p:pic>
        <p:nvPicPr>
          <p:cNvPr id="13" name="Audio 12">
            <a:extLst>
              <a:ext uri="{FF2B5EF4-FFF2-40B4-BE49-F238E27FC236}">
                <a16:creationId xmlns:a16="http://schemas.microsoft.com/office/drawing/2014/main" id="{E72B0BB4-B391-2653-57FE-8F606D281AA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71476923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D56954-718F-4EA3-5B9B-08EB76F54B8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E4FF1C-55FC-9FC9-1886-5A27885D2AB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+ 0</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A33295FA-9B83-64F6-AB5A-9ABDCB608260}"/>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0</a:t>
            </a:r>
          </a:p>
        </p:txBody>
      </p:sp>
      <p:pic>
        <p:nvPicPr>
          <p:cNvPr id="17" name="Audio 16">
            <a:extLst>
              <a:ext uri="{FF2B5EF4-FFF2-40B4-BE49-F238E27FC236}">
                <a16:creationId xmlns:a16="http://schemas.microsoft.com/office/drawing/2014/main" id="{FAE747EE-9E9E-5ED3-08F4-664C1D14736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05389286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C56FAF-116E-50D6-171C-5CEA6785B4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444831D-1DF4-83F4-9F12-A54EA903D5A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FE970C4-4738-C909-023A-7CE3B4B0D3E4}"/>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28" name="Audio 27">
            <a:extLst>
              <a:ext uri="{FF2B5EF4-FFF2-40B4-BE49-F238E27FC236}">
                <a16:creationId xmlns:a16="http://schemas.microsoft.com/office/drawing/2014/main" id="{6D425FCA-321F-F01B-80FF-FE6765C8267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41140510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8"/>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6DE6A0-4B3B-140F-6265-6AAC449A7B8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1180E19-F77C-1A72-14AB-108E2CCBB94F}"/>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2 </a:t>
            </a:r>
          </a:p>
        </p:txBody>
      </p:sp>
      <p:pic>
        <p:nvPicPr>
          <p:cNvPr id="14" name="Audio 13">
            <a:extLst>
              <a:ext uri="{FF2B5EF4-FFF2-40B4-BE49-F238E27FC236}">
                <a16:creationId xmlns:a16="http://schemas.microsoft.com/office/drawing/2014/main" id="{B5175FFE-A53B-1667-F575-843376C833D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1889795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4"/>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59C3F8-9F0D-4882-31AE-878793A5936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07D9679-1815-FD4A-3D0E-97C513BEB7D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64F3C25-EE9D-F5FF-5740-634E55A1945F}"/>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5</a:t>
            </a:r>
          </a:p>
        </p:txBody>
      </p:sp>
      <p:pic>
        <p:nvPicPr>
          <p:cNvPr id="14" name="Audio 13">
            <a:extLst>
              <a:ext uri="{FF2B5EF4-FFF2-40B4-BE49-F238E27FC236}">
                <a16:creationId xmlns:a16="http://schemas.microsoft.com/office/drawing/2014/main" id="{DF064DED-0DF1-B138-F334-E5AF000B7C4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14808473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A52AF-7ADE-88C9-9ABE-9669E90754C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271DCB5-7D58-EF7A-6EBC-FE1D41A3854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67F9E33B-5A23-5C5D-FD5A-BB01E91C0D18}"/>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2</a:t>
            </a:r>
          </a:p>
        </p:txBody>
      </p:sp>
      <p:pic>
        <p:nvPicPr>
          <p:cNvPr id="13" name="Audio 12">
            <a:extLst>
              <a:ext uri="{FF2B5EF4-FFF2-40B4-BE49-F238E27FC236}">
                <a16:creationId xmlns:a16="http://schemas.microsoft.com/office/drawing/2014/main" id="{E72B0BB4-B391-2653-57FE-8F606D281AA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7621580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51A2E2-68D4-3686-E6C9-C16D5710499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9482617-12A9-3389-5652-CD701E42676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+ 0</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0 </a:t>
            </a:r>
          </a:p>
        </p:txBody>
      </p:sp>
      <p:pic>
        <p:nvPicPr>
          <p:cNvPr id="12" name="Audio 11">
            <a:extLst>
              <a:ext uri="{FF2B5EF4-FFF2-40B4-BE49-F238E27FC236}">
                <a16:creationId xmlns:a16="http://schemas.microsoft.com/office/drawing/2014/main" id="{7F92FA2A-E153-508D-EA2F-683C9D198C25}"/>
              </a:ext>
            </a:extLst>
          </p:cNvPr>
          <p:cNvPicPr>
            <a:picLocks noChangeAspect="1"/>
          </p:cNvPicPr>
          <p:nvPr>
            <a:audioFile r:link="rId1"/>
            <p:extLst>
              <p:ext uri="{DAA4B4D4-6D71-4841-9C94-3DE7FCFB9230}">
                <p14:media xmlns:p14="http://schemas.microsoft.com/office/powerpoint/2010/main" r:embed="rId2">
                  <p14:trim st="499.7027" end="480.2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70668072"/>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D56954-718F-4EA3-5B9B-08EB76F54B8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E4FF1C-55FC-9FC9-1886-5A27885D2AB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+ 0</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A33295FA-9B83-64F6-AB5A-9ABDCB608260}"/>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0</a:t>
            </a:r>
          </a:p>
        </p:txBody>
      </p:sp>
      <p:pic>
        <p:nvPicPr>
          <p:cNvPr id="17" name="Audio 16">
            <a:extLst>
              <a:ext uri="{FF2B5EF4-FFF2-40B4-BE49-F238E27FC236}">
                <a16:creationId xmlns:a16="http://schemas.microsoft.com/office/drawing/2014/main" id="{FAE747EE-9E9E-5ED3-08F4-664C1D14736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1486023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CD94CD-1D8A-D59D-8EB0-83982919C47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CA24CE7-3CE6-3596-1D06-804BCB6AC9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5 </a:t>
            </a:r>
          </a:p>
        </p:txBody>
      </p:sp>
      <p:pic>
        <p:nvPicPr>
          <p:cNvPr id="14" name="Audio 13">
            <a:extLst>
              <a:ext uri="{FF2B5EF4-FFF2-40B4-BE49-F238E27FC236}">
                <a16:creationId xmlns:a16="http://schemas.microsoft.com/office/drawing/2014/main" id="{E2C1E2FB-E7AC-BB47-65D5-95993A36F41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5627589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4"/>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59C3F8-9F0D-4882-31AE-878793A5936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07D9679-1815-FD4A-3D0E-97C513BEB7D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64F3C25-EE9D-F5FF-5740-634E55A1945F}"/>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5</a:t>
            </a:r>
          </a:p>
        </p:txBody>
      </p:sp>
      <p:pic>
        <p:nvPicPr>
          <p:cNvPr id="14" name="Audio 13">
            <a:extLst>
              <a:ext uri="{FF2B5EF4-FFF2-40B4-BE49-F238E27FC236}">
                <a16:creationId xmlns:a16="http://schemas.microsoft.com/office/drawing/2014/main" id="{DF064DED-0DF1-B138-F334-E5AF000B7C4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027617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A60890-D8E9-E97C-F2D6-29DFED06D81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5E15359-9EE3-E518-566E-9EADD0CFC5EF}"/>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6 </a:t>
            </a:r>
          </a:p>
        </p:txBody>
      </p:sp>
      <p:pic>
        <p:nvPicPr>
          <p:cNvPr id="23" name="Audio 22">
            <a:extLst>
              <a:ext uri="{FF2B5EF4-FFF2-40B4-BE49-F238E27FC236}">
                <a16:creationId xmlns:a16="http://schemas.microsoft.com/office/drawing/2014/main" id="{65BE3141-B632-126F-C552-829DDBD6C8A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111454342"/>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3"/>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8</TotalTime>
  <Words>359</Words>
  <Application>Microsoft Macintosh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Addition to 6  Lesson 8</vt:lpstr>
      <vt:lpstr>PowerPoint Presentation</vt:lpstr>
      <vt:lpstr>1 + 1 2 </vt:lpstr>
      <vt:lpstr>1 + 1  </vt:lpstr>
      <vt:lpstr>0 + 0 0 </vt:lpstr>
      <vt:lpstr>0 + 0  </vt:lpstr>
      <vt:lpstr>3 + 2 5 </vt:lpstr>
      <vt:lpstr>3 + 2  </vt:lpstr>
      <vt:lpstr>5 + 1 6 </vt:lpstr>
      <vt:lpstr>5 + 1  </vt:lpstr>
      <vt:lpstr>0 + 0  </vt:lpstr>
      <vt:lpstr>5 + 1  </vt:lpstr>
      <vt:lpstr>3 + 2  </vt:lpstr>
      <vt:lpstr>1 + 1  </vt:lpstr>
      <vt:lpstr>3 + 2  </vt:lpstr>
      <vt:lpstr>1 + 1  </vt:lpstr>
      <vt:lpstr>5 + 1  </vt:lpstr>
      <vt:lpstr>0 + 0  </vt:lpstr>
      <vt:lpstr>5 + 1  </vt:lpstr>
      <vt:lpstr>3 + 2  </vt:lpstr>
      <vt:lpstr>0 + 0  </vt:lpstr>
      <vt:lpstr>1 + 1  </vt:lpstr>
      <vt:lpstr>0 + 0  </vt:lpstr>
      <vt:lpstr>1 + 1  </vt:lpstr>
      <vt:lpstr>3 + 2  </vt:lpstr>
      <vt:lpstr>5 + 1  </vt:lpstr>
      <vt:lpstr>1 + 1  </vt:lpstr>
      <vt:lpstr>0 + 0  </vt:lpstr>
      <vt:lpstr>5 + 1  </vt:lpstr>
      <vt:lpstr>3 + 2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1</cp:revision>
  <dcterms:created xsi:type="dcterms:W3CDTF">2025-08-07T17:08:11Z</dcterms:created>
  <dcterms:modified xsi:type="dcterms:W3CDTF">2025-08-07T17:16:24Z</dcterms:modified>
</cp:coreProperties>
</file>