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3" r:id="rId4"/>
    <p:sldId id="314" r:id="rId5"/>
    <p:sldId id="315" r:id="rId6"/>
    <p:sldId id="316" r:id="rId7"/>
    <p:sldId id="317" r:id="rId8"/>
    <p:sldId id="323" r:id="rId9"/>
    <p:sldId id="319" r:id="rId10"/>
    <p:sldId id="318"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490"/>
    <p:restoredTop sz="91429"/>
  </p:normalViewPr>
  <p:slideViewPr>
    <p:cSldViewPr snapToGrid="0">
      <p:cViewPr varScale="1">
        <p:scale>
          <a:sx n="41" d="100"/>
          <a:sy n="41" d="100"/>
        </p:scale>
        <p:origin x="85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0B499D-1F8E-0080-49F5-A5C49C71162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8FDFDBF-0691-B829-A720-C635A030376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BCC0658-60B3-98D7-CD16-D9F2C71DE6B6}"/>
              </a:ext>
            </a:extLst>
          </p:cNvPr>
          <p:cNvSpPr>
            <a:spLocks noGrp="1"/>
          </p:cNvSpPr>
          <p:nvPr>
            <p:ph type="dt" sz="half" idx="10"/>
          </p:nvPr>
        </p:nvSpPr>
        <p:spPr/>
        <p:txBody>
          <a:bodyPr/>
          <a:lstStyle/>
          <a:p>
            <a:fld id="{47E6877D-169B-AD47-B22B-6043FF16B97C}" type="datetimeFigureOut">
              <a:rPr lang="en-US" smtClean="0"/>
              <a:t>8/7/25</a:t>
            </a:fld>
            <a:endParaRPr lang="en-US"/>
          </a:p>
        </p:txBody>
      </p:sp>
      <p:sp>
        <p:nvSpPr>
          <p:cNvPr id="5" name="Footer Placeholder 4">
            <a:extLst>
              <a:ext uri="{FF2B5EF4-FFF2-40B4-BE49-F238E27FC236}">
                <a16:creationId xmlns:a16="http://schemas.microsoft.com/office/drawing/2014/main" id="{A8C07375-8285-1FE5-68EB-5D8D6ABFE4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899511-38E4-100E-186A-06ED05403E53}"/>
              </a:ext>
            </a:extLst>
          </p:cNvPr>
          <p:cNvSpPr>
            <a:spLocks noGrp="1"/>
          </p:cNvSpPr>
          <p:nvPr>
            <p:ph type="sldNum" sz="quarter" idx="12"/>
          </p:nvPr>
        </p:nvSpPr>
        <p:spPr/>
        <p:txBody>
          <a:bodyPr/>
          <a:lstStyle/>
          <a:p>
            <a:fld id="{6CB9DC0F-B23D-4A4E-8B13-86636B631D86}" type="slidenum">
              <a:rPr lang="en-US" smtClean="0"/>
              <a:t>‹#›</a:t>
            </a:fld>
            <a:endParaRPr lang="en-US"/>
          </a:p>
        </p:txBody>
      </p:sp>
    </p:spTree>
    <p:extLst>
      <p:ext uri="{BB962C8B-B14F-4D97-AF65-F5344CB8AC3E}">
        <p14:creationId xmlns:p14="http://schemas.microsoft.com/office/powerpoint/2010/main" val="20240723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1AC393-49E5-0071-1610-62236C5FA56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D53F754-8AA3-6BD7-C181-7B254BB518F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618E68-6546-8D84-00E6-D7166E3C3FFC}"/>
              </a:ext>
            </a:extLst>
          </p:cNvPr>
          <p:cNvSpPr>
            <a:spLocks noGrp="1"/>
          </p:cNvSpPr>
          <p:nvPr>
            <p:ph type="dt" sz="half" idx="10"/>
          </p:nvPr>
        </p:nvSpPr>
        <p:spPr/>
        <p:txBody>
          <a:bodyPr/>
          <a:lstStyle/>
          <a:p>
            <a:fld id="{47E6877D-169B-AD47-B22B-6043FF16B97C}" type="datetimeFigureOut">
              <a:rPr lang="en-US" smtClean="0"/>
              <a:t>8/7/25</a:t>
            </a:fld>
            <a:endParaRPr lang="en-US"/>
          </a:p>
        </p:txBody>
      </p:sp>
      <p:sp>
        <p:nvSpPr>
          <p:cNvPr id="5" name="Footer Placeholder 4">
            <a:extLst>
              <a:ext uri="{FF2B5EF4-FFF2-40B4-BE49-F238E27FC236}">
                <a16:creationId xmlns:a16="http://schemas.microsoft.com/office/drawing/2014/main" id="{4E5A43DD-42C9-C6F9-D19A-D5A55315CB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331CF2-34FB-76E0-A62A-DB4280E8DE41}"/>
              </a:ext>
            </a:extLst>
          </p:cNvPr>
          <p:cNvSpPr>
            <a:spLocks noGrp="1"/>
          </p:cNvSpPr>
          <p:nvPr>
            <p:ph type="sldNum" sz="quarter" idx="12"/>
          </p:nvPr>
        </p:nvSpPr>
        <p:spPr/>
        <p:txBody>
          <a:bodyPr/>
          <a:lstStyle/>
          <a:p>
            <a:fld id="{6CB9DC0F-B23D-4A4E-8B13-86636B631D86}" type="slidenum">
              <a:rPr lang="en-US" smtClean="0"/>
              <a:t>‹#›</a:t>
            </a:fld>
            <a:endParaRPr lang="en-US"/>
          </a:p>
        </p:txBody>
      </p:sp>
    </p:spTree>
    <p:extLst>
      <p:ext uri="{BB962C8B-B14F-4D97-AF65-F5344CB8AC3E}">
        <p14:creationId xmlns:p14="http://schemas.microsoft.com/office/powerpoint/2010/main" val="2527015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F0E8658-3797-86BF-8314-CB23ED40D8A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C560039-C031-74DF-0BAB-F175EA62AE7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5A8B9A-3423-B571-76A3-DBF45C361D0F}"/>
              </a:ext>
            </a:extLst>
          </p:cNvPr>
          <p:cNvSpPr>
            <a:spLocks noGrp="1"/>
          </p:cNvSpPr>
          <p:nvPr>
            <p:ph type="dt" sz="half" idx="10"/>
          </p:nvPr>
        </p:nvSpPr>
        <p:spPr/>
        <p:txBody>
          <a:bodyPr/>
          <a:lstStyle/>
          <a:p>
            <a:fld id="{47E6877D-169B-AD47-B22B-6043FF16B97C}" type="datetimeFigureOut">
              <a:rPr lang="en-US" smtClean="0"/>
              <a:t>8/7/25</a:t>
            </a:fld>
            <a:endParaRPr lang="en-US"/>
          </a:p>
        </p:txBody>
      </p:sp>
      <p:sp>
        <p:nvSpPr>
          <p:cNvPr id="5" name="Footer Placeholder 4">
            <a:extLst>
              <a:ext uri="{FF2B5EF4-FFF2-40B4-BE49-F238E27FC236}">
                <a16:creationId xmlns:a16="http://schemas.microsoft.com/office/drawing/2014/main" id="{96F0438D-A342-427B-5513-21DEB8CB04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6195F5-C36E-7DB8-EFEA-96891D8B90E8}"/>
              </a:ext>
            </a:extLst>
          </p:cNvPr>
          <p:cNvSpPr>
            <a:spLocks noGrp="1"/>
          </p:cNvSpPr>
          <p:nvPr>
            <p:ph type="sldNum" sz="quarter" idx="12"/>
          </p:nvPr>
        </p:nvSpPr>
        <p:spPr/>
        <p:txBody>
          <a:bodyPr/>
          <a:lstStyle/>
          <a:p>
            <a:fld id="{6CB9DC0F-B23D-4A4E-8B13-86636B631D86}" type="slidenum">
              <a:rPr lang="en-US" smtClean="0"/>
              <a:t>‹#›</a:t>
            </a:fld>
            <a:endParaRPr lang="en-US"/>
          </a:p>
        </p:txBody>
      </p:sp>
    </p:spTree>
    <p:extLst>
      <p:ext uri="{BB962C8B-B14F-4D97-AF65-F5344CB8AC3E}">
        <p14:creationId xmlns:p14="http://schemas.microsoft.com/office/powerpoint/2010/main" val="25680876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2902BB-42DF-412E-A4B3-060D68AC931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AC2A6E2-E4BE-C38D-D450-C25F711A248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9AE335-994F-861D-276D-8C1DD02468B8}"/>
              </a:ext>
            </a:extLst>
          </p:cNvPr>
          <p:cNvSpPr>
            <a:spLocks noGrp="1"/>
          </p:cNvSpPr>
          <p:nvPr>
            <p:ph type="dt" sz="half" idx="10"/>
          </p:nvPr>
        </p:nvSpPr>
        <p:spPr/>
        <p:txBody>
          <a:bodyPr/>
          <a:lstStyle/>
          <a:p>
            <a:fld id="{47E6877D-169B-AD47-B22B-6043FF16B97C}" type="datetimeFigureOut">
              <a:rPr lang="en-US" smtClean="0"/>
              <a:t>8/7/25</a:t>
            </a:fld>
            <a:endParaRPr lang="en-US"/>
          </a:p>
        </p:txBody>
      </p:sp>
      <p:sp>
        <p:nvSpPr>
          <p:cNvPr id="5" name="Footer Placeholder 4">
            <a:extLst>
              <a:ext uri="{FF2B5EF4-FFF2-40B4-BE49-F238E27FC236}">
                <a16:creationId xmlns:a16="http://schemas.microsoft.com/office/drawing/2014/main" id="{E631044F-0B47-65B2-0198-8B119583DC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C6DE07-DD20-452E-E6DD-2D8A28F2381A}"/>
              </a:ext>
            </a:extLst>
          </p:cNvPr>
          <p:cNvSpPr>
            <a:spLocks noGrp="1"/>
          </p:cNvSpPr>
          <p:nvPr>
            <p:ph type="sldNum" sz="quarter" idx="12"/>
          </p:nvPr>
        </p:nvSpPr>
        <p:spPr/>
        <p:txBody>
          <a:bodyPr/>
          <a:lstStyle/>
          <a:p>
            <a:fld id="{6CB9DC0F-B23D-4A4E-8B13-86636B631D86}" type="slidenum">
              <a:rPr lang="en-US" smtClean="0"/>
              <a:t>‹#›</a:t>
            </a:fld>
            <a:endParaRPr lang="en-US"/>
          </a:p>
        </p:txBody>
      </p:sp>
    </p:spTree>
    <p:extLst>
      <p:ext uri="{BB962C8B-B14F-4D97-AF65-F5344CB8AC3E}">
        <p14:creationId xmlns:p14="http://schemas.microsoft.com/office/powerpoint/2010/main" val="40876387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04C113-668E-A38B-7BCC-0F2E941D837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A881D26-2810-168C-9E2A-1CAEA138786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ECE54C3-52EA-F9FE-406A-6977877CCFED}"/>
              </a:ext>
            </a:extLst>
          </p:cNvPr>
          <p:cNvSpPr>
            <a:spLocks noGrp="1"/>
          </p:cNvSpPr>
          <p:nvPr>
            <p:ph type="dt" sz="half" idx="10"/>
          </p:nvPr>
        </p:nvSpPr>
        <p:spPr/>
        <p:txBody>
          <a:bodyPr/>
          <a:lstStyle/>
          <a:p>
            <a:fld id="{47E6877D-169B-AD47-B22B-6043FF16B97C}" type="datetimeFigureOut">
              <a:rPr lang="en-US" smtClean="0"/>
              <a:t>8/7/25</a:t>
            </a:fld>
            <a:endParaRPr lang="en-US"/>
          </a:p>
        </p:txBody>
      </p:sp>
      <p:sp>
        <p:nvSpPr>
          <p:cNvPr id="5" name="Footer Placeholder 4">
            <a:extLst>
              <a:ext uri="{FF2B5EF4-FFF2-40B4-BE49-F238E27FC236}">
                <a16:creationId xmlns:a16="http://schemas.microsoft.com/office/drawing/2014/main" id="{C914641A-1D1C-33C5-54DA-6D6FF0D933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6288F1-759E-F2D3-5727-F1468E4F0232}"/>
              </a:ext>
            </a:extLst>
          </p:cNvPr>
          <p:cNvSpPr>
            <a:spLocks noGrp="1"/>
          </p:cNvSpPr>
          <p:nvPr>
            <p:ph type="sldNum" sz="quarter" idx="12"/>
          </p:nvPr>
        </p:nvSpPr>
        <p:spPr/>
        <p:txBody>
          <a:bodyPr/>
          <a:lstStyle/>
          <a:p>
            <a:fld id="{6CB9DC0F-B23D-4A4E-8B13-86636B631D86}" type="slidenum">
              <a:rPr lang="en-US" smtClean="0"/>
              <a:t>‹#›</a:t>
            </a:fld>
            <a:endParaRPr lang="en-US"/>
          </a:p>
        </p:txBody>
      </p:sp>
    </p:spTree>
    <p:extLst>
      <p:ext uri="{BB962C8B-B14F-4D97-AF65-F5344CB8AC3E}">
        <p14:creationId xmlns:p14="http://schemas.microsoft.com/office/powerpoint/2010/main" val="33126257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CCA55E-AFFE-21CC-E16F-BED00D0594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A709EE-3661-C7B3-E83E-0902228D1D8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8AEC801-6A06-D7AD-29A0-739CC8CA6DB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75F12A4-0838-CEF1-23D0-532EB1D7C951}"/>
              </a:ext>
            </a:extLst>
          </p:cNvPr>
          <p:cNvSpPr>
            <a:spLocks noGrp="1"/>
          </p:cNvSpPr>
          <p:nvPr>
            <p:ph type="dt" sz="half" idx="10"/>
          </p:nvPr>
        </p:nvSpPr>
        <p:spPr/>
        <p:txBody>
          <a:bodyPr/>
          <a:lstStyle/>
          <a:p>
            <a:fld id="{47E6877D-169B-AD47-B22B-6043FF16B97C}" type="datetimeFigureOut">
              <a:rPr lang="en-US" smtClean="0"/>
              <a:t>8/7/25</a:t>
            </a:fld>
            <a:endParaRPr lang="en-US"/>
          </a:p>
        </p:txBody>
      </p:sp>
      <p:sp>
        <p:nvSpPr>
          <p:cNvPr id="6" name="Footer Placeholder 5">
            <a:extLst>
              <a:ext uri="{FF2B5EF4-FFF2-40B4-BE49-F238E27FC236}">
                <a16:creationId xmlns:a16="http://schemas.microsoft.com/office/drawing/2014/main" id="{83BFABF3-CCC6-6D3E-E91B-A9F4687FF3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8635E8-7E7F-52CE-3550-50C75C1CB17C}"/>
              </a:ext>
            </a:extLst>
          </p:cNvPr>
          <p:cNvSpPr>
            <a:spLocks noGrp="1"/>
          </p:cNvSpPr>
          <p:nvPr>
            <p:ph type="sldNum" sz="quarter" idx="12"/>
          </p:nvPr>
        </p:nvSpPr>
        <p:spPr/>
        <p:txBody>
          <a:bodyPr/>
          <a:lstStyle/>
          <a:p>
            <a:fld id="{6CB9DC0F-B23D-4A4E-8B13-86636B631D86}" type="slidenum">
              <a:rPr lang="en-US" smtClean="0"/>
              <a:t>‹#›</a:t>
            </a:fld>
            <a:endParaRPr lang="en-US"/>
          </a:p>
        </p:txBody>
      </p:sp>
    </p:spTree>
    <p:extLst>
      <p:ext uri="{BB962C8B-B14F-4D97-AF65-F5344CB8AC3E}">
        <p14:creationId xmlns:p14="http://schemas.microsoft.com/office/powerpoint/2010/main" val="142431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AB97C3-4D8D-2053-B1C2-998621DB0D5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637DB4D-9969-C33F-F217-BF8E5C5F3D8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98E818A-0963-A765-70BF-34D3093F6A7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386487B-8C2E-8EF6-05CD-507DA47B6E8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CBCB04F-1793-6D52-8501-0057AAA162E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4DBAA4-3248-499D-4CBA-2E2310CAB324}"/>
              </a:ext>
            </a:extLst>
          </p:cNvPr>
          <p:cNvSpPr>
            <a:spLocks noGrp="1"/>
          </p:cNvSpPr>
          <p:nvPr>
            <p:ph type="dt" sz="half" idx="10"/>
          </p:nvPr>
        </p:nvSpPr>
        <p:spPr/>
        <p:txBody>
          <a:bodyPr/>
          <a:lstStyle/>
          <a:p>
            <a:fld id="{47E6877D-169B-AD47-B22B-6043FF16B97C}" type="datetimeFigureOut">
              <a:rPr lang="en-US" smtClean="0"/>
              <a:t>8/7/25</a:t>
            </a:fld>
            <a:endParaRPr lang="en-US"/>
          </a:p>
        </p:txBody>
      </p:sp>
      <p:sp>
        <p:nvSpPr>
          <p:cNvPr id="8" name="Footer Placeholder 7">
            <a:extLst>
              <a:ext uri="{FF2B5EF4-FFF2-40B4-BE49-F238E27FC236}">
                <a16:creationId xmlns:a16="http://schemas.microsoft.com/office/drawing/2014/main" id="{E13BF5E4-46AD-5592-A0C0-30165C7E08D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030E138-FE5D-76C6-3302-D8AD62B22380}"/>
              </a:ext>
            </a:extLst>
          </p:cNvPr>
          <p:cNvSpPr>
            <a:spLocks noGrp="1"/>
          </p:cNvSpPr>
          <p:nvPr>
            <p:ph type="sldNum" sz="quarter" idx="12"/>
          </p:nvPr>
        </p:nvSpPr>
        <p:spPr/>
        <p:txBody>
          <a:bodyPr/>
          <a:lstStyle/>
          <a:p>
            <a:fld id="{6CB9DC0F-B23D-4A4E-8B13-86636B631D86}" type="slidenum">
              <a:rPr lang="en-US" smtClean="0"/>
              <a:t>‹#›</a:t>
            </a:fld>
            <a:endParaRPr lang="en-US"/>
          </a:p>
        </p:txBody>
      </p:sp>
    </p:spTree>
    <p:extLst>
      <p:ext uri="{BB962C8B-B14F-4D97-AF65-F5344CB8AC3E}">
        <p14:creationId xmlns:p14="http://schemas.microsoft.com/office/powerpoint/2010/main" val="12250685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272C9-3B17-EFBF-0FAC-9CD7BBA931B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89E22A2-367F-423D-A13F-E09C301417C9}"/>
              </a:ext>
            </a:extLst>
          </p:cNvPr>
          <p:cNvSpPr>
            <a:spLocks noGrp="1"/>
          </p:cNvSpPr>
          <p:nvPr>
            <p:ph type="dt" sz="half" idx="10"/>
          </p:nvPr>
        </p:nvSpPr>
        <p:spPr/>
        <p:txBody>
          <a:bodyPr/>
          <a:lstStyle/>
          <a:p>
            <a:fld id="{47E6877D-169B-AD47-B22B-6043FF16B97C}" type="datetimeFigureOut">
              <a:rPr lang="en-US" smtClean="0"/>
              <a:t>8/7/25</a:t>
            </a:fld>
            <a:endParaRPr lang="en-US"/>
          </a:p>
        </p:txBody>
      </p:sp>
      <p:sp>
        <p:nvSpPr>
          <p:cNvPr id="4" name="Footer Placeholder 3">
            <a:extLst>
              <a:ext uri="{FF2B5EF4-FFF2-40B4-BE49-F238E27FC236}">
                <a16:creationId xmlns:a16="http://schemas.microsoft.com/office/drawing/2014/main" id="{9A818D85-63CD-3D53-FCEA-4575E8A348A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6B775B-892F-DD48-2567-2E073A4B9E9D}"/>
              </a:ext>
            </a:extLst>
          </p:cNvPr>
          <p:cNvSpPr>
            <a:spLocks noGrp="1"/>
          </p:cNvSpPr>
          <p:nvPr>
            <p:ph type="sldNum" sz="quarter" idx="12"/>
          </p:nvPr>
        </p:nvSpPr>
        <p:spPr/>
        <p:txBody>
          <a:bodyPr/>
          <a:lstStyle/>
          <a:p>
            <a:fld id="{6CB9DC0F-B23D-4A4E-8B13-86636B631D86}" type="slidenum">
              <a:rPr lang="en-US" smtClean="0"/>
              <a:t>‹#›</a:t>
            </a:fld>
            <a:endParaRPr lang="en-US"/>
          </a:p>
        </p:txBody>
      </p:sp>
    </p:spTree>
    <p:extLst>
      <p:ext uri="{BB962C8B-B14F-4D97-AF65-F5344CB8AC3E}">
        <p14:creationId xmlns:p14="http://schemas.microsoft.com/office/powerpoint/2010/main" val="11688314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6D0A0FE-E363-05C1-8C11-9433ABAAEAB1}"/>
              </a:ext>
            </a:extLst>
          </p:cNvPr>
          <p:cNvSpPr>
            <a:spLocks noGrp="1"/>
          </p:cNvSpPr>
          <p:nvPr>
            <p:ph type="dt" sz="half" idx="10"/>
          </p:nvPr>
        </p:nvSpPr>
        <p:spPr/>
        <p:txBody>
          <a:bodyPr/>
          <a:lstStyle/>
          <a:p>
            <a:fld id="{47E6877D-169B-AD47-B22B-6043FF16B97C}" type="datetimeFigureOut">
              <a:rPr lang="en-US" smtClean="0"/>
              <a:t>8/7/25</a:t>
            </a:fld>
            <a:endParaRPr lang="en-US"/>
          </a:p>
        </p:txBody>
      </p:sp>
      <p:sp>
        <p:nvSpPr>
          <p:cNvPr id="3" name="Footer Placeholder 2">
            <a:extLst>
              <a:ext uri="{FF2B5EF4-FFF2-40B4-BE49-F238E27FC236}">
                <a16:creationId xmlns:a16="http://schemas.microsoft.com/office/drawing/2014/main" id="{A479D5A8-38E1-00BD-9763-4FAE020A245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688E861-FF3D-4914-1106-2C09B89FD8CD}"/>
              </a:ext>
            </a:extLst>
          </p:cNvPr>
          <p:cNvSpPr>
            <a:spLocks noGrp="1"/>
          </p:cNvSpPr>
          <p:nvPr>
            <p:ph type="sldNum" sz="quarter" idx="12"/>
          </p:nvPr>
        </p:nvSpPr>
        <p:spPr/>
        <p:txBody>
          <a:bodyPr/>
          <a:lstStyle/>
          <a:p>
            <a:fld id="{6CB9DC0F-B23D-4A4E-8B13-86636B631D86}" type="slidenum">
              <a:rPr lang="en-US" smtClean="0"/>
              <a:t>‹#›</a:t>
            </a:fld>
            <a:endParaRPr lang="en-US"/>
          </a:p>
        </p:txBody>
      </p:sp>
    </p:spTree>
    <p:extLst>
      <p:ext uri="{BB962C8B-B14F-4D97-AF65-F5344CB8AC3E}">
        <p14:creationId xmlns:p14="http://schemas.microsoft.com/office/powerpoint/2010/main" val="27147872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04EFE-3224-147F-C894-1404BD28F5F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D89D3AD-F2C2-C787-35F8-FDE47BB4F14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85F4F71-74E7-6505-2392-E7A489078B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88305BB-BDDC-30A8-89CE-37B0120FF5C1}"/>
              </a:ext>
            </a:extLst>
          </p:cNvPr>
          <p:cNvSpPr>
            <a:spLocks noGrp="1"/>
          </p:cNvSpPr>
          <p:nvPr>
            <p:ph type="dt" sz="half" idx="10"/>
          </p:nvPr>
        </p:nvSpPr>
        <p:spPr/>
        <p:txBody>
          <a:bodyPr/>
          <a:lstStyle/>
          <a:p>
            <a:fld id="{47E6877D-169B-AD47-B22B-6043FF16B97C}" type="datetimeFigureOut">
              <a:rPr lang="en-US" smtClean="0"/>
              <a:t>8/7/25</a:t>
            </a:fld>
            <a:endParaRPr lang="en-US"/>
          </a:p>
        </p:txBody>
      </p:sp>
      <p:sp>
        <p:nvSpPr>
          <p:cNvPr id="6" name="Footer Placeholder 5">
            <a:extLst>
              <a:ext uri="{FF2B5EF4-FFF2-40B4-BE49-F238E27FC236}">
                <a16:creationId xmlns:a16="http://schemas.microsoft.com/office/drawing/2014/main" id="{294155E9-EA81-389B-AEB4-3E43F0CED8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D8D1990-A81C-218A-5AC2-A19853CDD797}"/>
              </a:ext>
            </a:extLst>
          </p:cNvPr>
          <p:cNvSpPr>
            <a:spLocks noGrp="1"/>
          </p:cNvSpPr>
          <p:nvPr>
            <p:ph type="sldNum" sz="quarter" idx="12"/>
          </p:nvPr>
        </p:nvSpPr>
        <p:spPr/>
        <p:txBody>
          <a:bodyPr/>
          <a:lstStyle/>
          <a:p>
            <a:fld id="{6CB9DC0F-B23D-4A4E-8B13-86636B631D86}" type="slidenum">
              <a:rPr lang="en-US" smtClean="0"/>
              <a:t>‹#›</a:t>
            </a:fld>
            <a:endParaRPr lang="en-US"/>
          </a:p>
        </p:txBody>
      </p:sp>
    </p:spTree>
    <p:extLst>
      <p:ext uri="{BB962C8B-B14F-4D97-AF65-F5344CB8AC3E}">
        <p14:creationId xmlns:p14="http://schemas.microsoft.com/office/powerpoint/2010/main" val="1945229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3840E-80F4-F7B3-DA64-FB5E1BFFF5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B52DF78-8C6E-1B60-1321-C2895EFE9B1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15445D1-1EF6-4AE5-AEAF-885DE3282C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2B577DA-A0DE-F60C-F4F8-1CAB597365AC}"/>
              </a:ext>
            </a:extLst>
          </p:cNvPr>
          <p:cNvSpPr>
            <a:spLocks noGrp="1"/>
          </p:cNvSpPr>
          <p:nvPr>
            <p:ph type="dt" sz="half" idx="10"/>
          </p:nvPr>
        </p:nvSpPr>
        <p:spPr/>
        <p:txBody>
          <a:bodyPr/>
          <a:lstStyle/>
          <a:p>
            <a:fld id="{47E6877D-169B-AD47-B22B-6043FF16B97C}" type="datetimeFigureOut">
              <a:rPr lang="en-US" smtClean="0"/>
              <a:t>8/7/25</a:t>
            </a:fld>
            <a:endParaRPr lang="en-US"/>
          </a:p>
        </p:txBody>
      </p:sp>
      <p:sp>
        <p:nvSpPr>
          <p:cNvPr id="6" name="Footer Placeholder 5">
            <a:extLst>
              <a:ext uri="{FF2B5EF4-FFF2-40B4-BE49-F238E27FC236}">
                <a16:creationId xmlns:a16="http://schemas.microsoft.com/office/drawing/2014/main" id="{EAC7149B-2A9C-76BB-6531-684867FD83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A2042A8-3315-3388-B3D3-2B18323C9341}"/>
              </a:ext>
            </a:extLst>
          </p:cNvPr>
          <p:cNvSpPr>
            <a:spLocks noGrp="1"/>
          </p:cNvSpPr>
          <p:nvPr>
            <p:ph type="sldNum" sz="quarter" idx="12"/>
          </p:nvPr>
        </p:nvSpPr>
        <p:spPr/>
        <p:txBody>
          <a:bodyPr/>
          <a:lstStyle/>
          <a:p>
            <a:fld id="{6CB9DC0F-B23D-4A4E-8B13-86636B631D86}" type="slidenum">
              <a:rPr lang="en-US" smtClean="0"/>
              <a:t>‹#›</a:t>
            </a:fld>
            <a:endParaRPr lang="en-US"/>
          </a:p>
        </p:txBody>
      </p:sp>
    </p:spTree>
    <p:extLst>
      <p:ext uri="{BB962C8B-B14F-4D97-AF65-F5344CB8AC3E}">
        <p14:creationId xmlns:p14="http://schemas.microsoft.com/office/powerpoint/2010/main" val="19465360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F7D877E-ABCA-D677-7D78-693029677D1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C68397A-18AF-2D8E-FA63-009B010EF24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6AC0E4-2E7A-EE2D-D817-85207527B53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7E6877D-169B-AD47-B22B-6043FF16B97C}" type="datetimeFigureOut">
              <a:rPr lang="en-US" smtClean="0"/>
              <a:t>8/7/25</a:t>
            </a:fld>
            <a:endParaRPr lang="en-US"/>
          </a:p>
        </p:txBody>
      </p:sp>
      <p:sp>
        <p:nvSpPr>
          <p:cNvPr id="5" name="Footer Placeholder 4">
            <a:extLst>
              <a:ext uri="{FF2B5EF4-FFF2-40B4-BE49-F238E27FC236}">
                <a16:creationId xmlns:a16="http://schemas.microsoft.com/office/drawing/2014/main" id="{2B062398-D1D5-A340-5E6B-BAF6DB90730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8C096BA0-431F-E65F-4DA6-F5FD9252C42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CB9DC0F-B23D-4A4E-8B13-86636B631D86}" type="slidenum">
              <a:rPr lang="en-US" smtClean="0"/>
              <a:t>‹#›</a:t>
            </a:fld>
            <a:endParaRPr lang="en-US"/>
          </a:p>
        </p:txBody>
      </p:sp>
    </p:spTree>
    <p:extLst>
      <p:ext uri="{BB962C8B-B14F-4D97-AF65-F5344CB8AC3E}">
        <p14:creationId xmlns:p14="http://schemas.microsoft.com/office/powerpoint/2010/main" val="40083334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6</a:t>
            </a:r>
            <a:br>
              <a:rPr lang="en-US" dirty="0"/>
            </a:br>
            <a:br>
              <a:rPr lang="en-US" dirty="0"/>
            </a:br>
            <a:r>
              <a:rPr lang="en-US" dirty="0"/>
              <a:t>Lesson 20</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BB213934-D370-DCD9-B352-68278D0CC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392407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833991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BB213934-D370-DCD9-B352-68278D0CC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4074124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726859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016665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22530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202872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BB213934-D370-DCD9-B352-68278D0CC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658557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1912951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BB213934-D370-DCD9-B352-68278D0CC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255642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240863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758574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478653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8389919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012172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380538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BB213934-D370-DCD9-B352-68278D0CC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171241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921678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224814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3F3C4-DE21-B3DB-77E9-90C3A5037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78B283-4358-3505-D3E5-F37D5D21B9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24572E-050A-0119-79ED-ACF83D160F8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BB213934-D370-DCD9-B352-68278D0CC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0476925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CD94CD-1D8A-D59D-8EB0-83982919C4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A24CE7-3CE6-3596-1D06-804BCB6AC9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 </a:t>
            </a:r>
          </a:p>
        </p:txBody>
      </p:sp>
      <p:pic>
        <p:nvPicPr>
          <p:cNvPr id="20" name="Audio 19">
            <a:extLst>
              <a:ext uri="{FF2B5EF4-FFF2-40B4-BE49-F238E27FC236}">
                <a16:creationId xmlns:a16="http://schemas.microsoft.com/office/drawing/2014/main" id="{CA98B873-7219-7D38-789F-ADF2999AE3F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7589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816666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02761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60890-D8E9-E97C-F2D6-29DFED06D8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E15359-9EE3-E518-566E-9EADD0CFC5E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3" name="Audio 12">
            <a:extLst>
              <a:ext uri="{FF2B5EF4-FFF2-40B4-BE49-F238E27FC236}">
                <a16:creationId xmlns:a16="http://schemas.microsoft.com/office/drawing/2014/main" id="{BBC0F1C0-DBE4-BEFB-2C95-5E6B4A061AE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1145434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681908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6ED82-4C74-7731-5D49-39BA3EF316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6072E2-67C7-0DDC-57DC-5ACFE1718DD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2" name="Audio 11">
            <a:extLst>
              <a:ext uri="{FF2B5EF4-FFF2-40B4-BE49-F238E27FC236}">
                <a16:creationId xmlns:a16="http://schemas.microsoft.com/office/drawing/2014/main" id="{6F3F12B5-CC2F-3895-74E5-D69694164A9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6832780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53249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3BDC9B-82EE-3E33-D6ED-F6F4F53F59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63C32C-5F4B-A477-354B-579C0BD4C54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2" name="Audio 11">
            <a:extLst>
              <a:ext uri="{FF2B5EF4-FFF2-40B4-BE49-F238E27FC236}">
                <a16:creationId xmlns:a16="http://schemas.microsoft.com/office/drawing/2014/main" id="{F085A4F4-C59D-5C08-2664-8AB060E991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4098263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23</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6  Lesson 20</vt:lpstr>
      <vt:lpstr>PowerPoint Presentation</vt:lpstr>
      <vt:lpstr>0 + 1 1 </vt:lpstr>
      <vt:lpstr>0 + 1  </vt:lpstr>
      <vt:lpstr>2 + 1 3 </vt:lpstr>
      <vt:lpstr>2 + 1  </vt:lpstr>
      <vt:lpstr>3 + 3 6 </vt:lpstr>
      <vt:lpstr>3 + 3  </vt:lpstr>
      <vt:lpstr>1 + 4 5 </vt:lpstr>
      <vt:lpstr>1 + 4  </vt:lpstr>
      <vt:lpstr>2 + 1  </vt:lpstr>
      <vt:lpstr>1 + 4  </vt:lpstr>
      <vt:lpstr>3 + 3  </vt:lpstr>
      <vt:lpstr>0 + 1  </vt:lpstr>
      <vt:lpstr>3 + 3  </vt:lpstr>
      <vt:lpstr>0 + 1  </vt:lpstr>
      <vt:lpstr>1 + 4  </vt:lpstr>
      <vt:lpstr>2 + 1  </vt:lpstr>
      <vt:lpstr>1 + 4  </vt:lpstr>
      <vt:lpstr>3 + 3  </vt:lpstr>
      <vt:lpstr>2 + 1  </vt:lpstr>
      <vt:lpstr>0 + 1  </vt:lpstr>
      <vt:lpstr>2 + 1  </vt:lpstr>
      <vt:lpstr>0 + 1  </vt:lpstr>
      <vt:lpstr>3 + 3  </vt:lpstr>
      <vt:lpstr>1 + 4  </vt:lpstr>
      <vt:lpstr>0 + 1  </vt:lpstr>
      <vt:lpstr>2 + 1  </vt:lpstr>
      <vt:lpstr>1 + 4  </vt:lpstr>
      <vt:lpstr>3 + 3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3</cp:revision>
  <dcterms:created xsi:type="dcterms:W3CDTF">2025-08-07T19:15:03Z</dcterms:created>
  <dcterms:modified xsi:type="dcterms:W3CDTF">2025-08-07T19:38:10Z</dcterms:modified>
</cp:coreProperties>
</file>