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5" r:id="rId4"/>
    <p:sldId id="316" r:id="rId5"/>
    <p:sldId id="317" r:id="rId6"/>
    <p:sldId id="323" r:id="rId7"/>
    <p:sldId id="319" r:id="rId8"/>
    <p:sldId id="318" r:id="rId9"/>
    <p:sldId id="321" r:id="rId10"/>
    <p:sldId id="322"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5" r:id="rId26"/>
    <p:sldId id="366" r:id="rId27"/>
    <p:sldId id="367" r:id="rId28"/>
    <p:sldId id="368" r:id="rId29"/>
    <p:sldId id="369" r:id="rId30"/>
    <p:sldId id="370"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20"/>
    <p:restoredTop sz="91429"/>
  </p:normalViewPr>
  <p:slideViewPr>
    <p:cSldViewPr snapToGrid="0">
      <p:cViewPr varScale="1">
        <p:scale>
          <a:sx n="41" d="100"/>
          <a:sy n="41" d="100"/>
        </p:scale>
        <p:origin x="8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2E9D8-2632-F622-0B49-C05B448426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DFA269-641F-13D5-B139-F53BD62D86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5E9B47-55E6-1C03-D610-2136E21BBB2D}"/>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4ACD6145-DD4F-A378-5F52-DC735A79A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83AB79-3584-79AA-C5FD-33AAD43D0404}"/>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1323953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58FDE-0C69-3E5C-DE19-DD6CB126AD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63254C-DD8A-1687-3C5D-BB76343293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54AEAD-88DC-644C-4FF6-A563C0AA7C0F}"/>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C02B40FC-C336-C7EF-F67A-D02CC9CCD1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9FFCB4-E170-61DF-5F5F-C5DA9B32523D}"/>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2872020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0BB6D1-C9BF-1C95-B9AD-4976AE68D68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227EE7-47A5-5CCA-A7A8-E61B3ABC08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52C6EC-3CA7-FEEE-3655-D9361CE0C8A6}"/>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8142FF75-79B7-F759-9597-343365468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EBC30A-3DCD-0D9E-1F56-A7994962091A}"/>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221581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82D21-8A2E-1F73-55CE-A8F423D049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8D002F-914D-19B6-61A5-47C014F066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031E76-2865-C3D4-4209-2CE0DFDA255F}"/>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AEB8ACBD-E3F7-6CF9-E7A7-CE1BE6EADA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0BFADD-5175-7537-C43E-29E6079ACA18}"/>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721427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D01B9-8241-AEF6-0390-7A111AE033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C270408-3FE1-37A0-E4D9-D077D385C93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40206F-AFB8-665E-050A-5CE9238D88B5}"/>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7E2468F3-9DEB-3D9D-F824-FAC1F5C1D0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F45533-BD58-D64F-A1DE-F32F3E4F25E9}"/>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2664910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749B3-54AF-C27A-4025-8BE9B6EBBB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2D6C20-DBA2-37D0-EF87-FF9A8D6633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2243CE-CB55-090C-EF0E-274D36EC8F3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FB0AB1-610B-416C-E075-52464A3BF7EE}"/>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6" name="Footer Placeholder 5">
            <a:extLst>
              <a:ext uri="{FF2B5EF4-FFF2-40B4-BE49-F238E27FC236}">
                <a16:creationId xmlns:a16="http://schemas.microsoft.com/office/drawing/2014/main" id="{4D03195A-0126-7853-6B8B-2AC43CB9D7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97A3D9-EA76-3C40-8C58-371E99A545E1}"/>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1524638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F7A03-E25B-F48A-0DCE-625E606B3A9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7420C33-71F9-4536-39B2-95E3C0ED0E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EAF30A-A829-46F3-3C50-BE5F35D27D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0F133B4-4166-F86E-8924-EF4D762E37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41B79F-DC2E-3330-79F4-D88970D802C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E51D62-D3A3-9C42-279D-550E798B59ED}"/>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8" name="Footer Placeholder 7">
            <a:extLst>
              <a:ext uri="{FF2B5EF4-FFF2-40B4-BE49-F238E27FC236}">
                <a16:creationId xmlns:a16="http://schemas.microsoft.com/office/drawing/2014/main" id="{3DF097B6-69CE-A673-7C9E-AD25E74B86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9CFBF6-1809-E688-57D3-5DDADAFF73B8}"/>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3587248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E667C-C86F-4F37-7643-325B3D9E75F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7504B6-4824-A657-0355-37E8D4E93171}"/>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4" name="Footer Placeholder 3">
            <a:extLst>
              <a:ext uri="{FF2B5EF4-FFF2-40B4-BE49-F238E27FC236}">
                <a16:creationId xmlns:a16="http://schemas.microsoft.com/office/drawing/2014/main" id="{28E794CA-2A52-EBDC-B2DC-BC4D5F1098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DB29CE-0730-0284-375B-4246781F1CA1}"/>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3787171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E42E34-2E0D-CBB8-67C5-20CC87E16CC9}"/>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3" name="Footer Placeholder 2">
            <a:extLst>
              <a:ext uri="{FF2B5EF4-FFF2-40B4-BE49-F238E27FC236}">
                <a16:creationId xmlns:a16="http://schemas.microsoft.com/office/drawing/2014/main" id="{90E4A9F4-9BA3-BC75-4AB4-F8C7417D193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59C1BB-6196-C5F7-ABA9-4CCF0DE41648}"/>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642281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EE64B-2151-85C0-35F2-DEC16D2773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242018D-3B33-FAAC-B5FF-5D9701826A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55514D-8125-DEA5-CC2B-A38296538C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8BCDE7-3C7B-ACD2-A884-974D75508B57}"/>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6" name="Footer Placeholder 5">
            <a:extLst>
              <a:ext uri="{FF2B5EF4-FFF2-40B4-BE49-F238E27FC236}">
                <a16:creationId xmlns:a16="http://schemas.microsoft.com/office/drawing/2014/main" id="{DBC79339-FB1A-0BE5-E182-B6221B85B4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B7A36-5487-0B76-E764-B8EE40AC42DA}"/>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2468588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7327A-6226-E772-2796-6F5C5A811C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83E213-3BBD-7C4A-89E6-F6D543D77F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43506A-FCAA-9365-63F4-E6616C79A1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15AE8F-98E7-9007-5D4A-284ABD823227}"/>
              </a:ext>
            </a:extLst>
          </p:cNvPr>
          <p:cNvSpPr>
            <a:spLocks noGrp="1"/>
          </p:cNvSpPr>
          <p:nvPr>
            <p:ph type="dt" sz="half" idx="10"/>
          </p:nvPr>
        </p:nvSpPr>
        <p:spPr/>
        <p:txBody>
          <a:bodyPr/>
          <a:lstStyle/>
          <a:p>
            <a:fld id="{D7ECA927-76D3-3C44-B540-F96A04DC2D7C}" type="datetimeFigureOut">
              <a:rPr lang="en-US" smtClean="0"/>
              <a:t>8/7/25</a:t>
            </a:fld>
            <a:endParaRPr lang="en-US"/>
          </a:p>
        </p:txBody>
      </p:sp>
      <p:sp>
        <p:nvSpPr>
          <p:cNvPr id="6" name="Footer Placeholder 5">
            <a:extLst>
              <a:ext uri="{FF2B5EF4-FFF2-40B4-BE49-F238E27FC236}">
                <a16:creationId xmlns:a16="http://schemas.microsoft.com/office/drawing/2014/main" id="{70CB01CF-2118-ECAD-BE8B-A08B35B6CB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629011-6C62-C7D9-3008-548A6078606D}"/>
              </a:ext>
            </a:extLst>
          </p:cNvPr>
          <p:cNvSpPr>
            <a:spLocks noGrp="1"/>
          </p:cNvSpPr>
          <p:nvPr>
            <p:ph type="sldNum" sz="quarter" idx="12"/>
          </p:nvPr>
        </p:nvSpPr>
        <p:spPr/>
        <p:txBody>
          <a:bodyPr/>
          <a:lstStyle/>
          <a:p>
            <a:fld id="{82D44AC0-4388-4E45-BB47-572941A0422C}" type="slidenum">
              <a:rPr lang="en-US" smtClean="0"/>
              <a:t>‹#›</a:t>
            </a:fld>
            <a:endParaRPr lang="en-US"/>
          </a:p>
        </p:txBody>
      </p:sp>
    </p:spTree>
    <p:extLst>
      <p:ext uri="{BB962C8B-B14F-4D97-AF65-F5344CB8AC3E}">
        <p14:creationId xmlns:p14="http://schemas.microsoft.com/office/powerpoint/2010/main" val="388427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DFC878-68BA-D34D-65B1-CC544F6E76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115F32-DEB5-7F4E-10D2-C20CF800AE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E3A89-7710-8895-6B33-D7C7980049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ECA927-76D3-3C44-B540-F96A04DC2D7C}" type="datetimeFigureOut">
              <a:rPr lang="en-US" smtClean="0"/>
              <a:t>8/7/25</a:t>
            </a:fld>
            <a:endParaRPr lang="en-US"/>
          </a:p>
        </p:txBody>
      </p:sp>
      <p:sp>
        <p:nvSpPr>
          <p:cNvPr id="5" name="Footer Placeholder 4">
            <a:extLst>
              <a:ext uri="{FF2B5EF4-FFF2-40B4-BE49-F238E27FC236}">
                <a16:creationId xmlns:a16="http://schemas.microsoft.com/office/drawing/2014/main" id="{792224DE-F777-682E-91DC-48ADF21668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E0C4E5B-0A70-67F7-C746-877E15C629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D44AC0-4388-4E45-BB47-572941A0422C}" type="slidenum">
              <a:rPr lang="en-US" smtClean="0"/>
              <a:t>‹#›</a:t>
            </a:fld>
            <a:endParaRPr lang="en-US"/>
          </a:p>
        </p:txBody>
      </p:sp>
    </p:spTree>
    <p:extLst>
      <p:ext uri="{BB962C8B-B14F-4D97-AF65-F5344CB8AC3E}">
        <p14:creationId xmlns:p14="http://schemas.microsoft.com/office/powerpoint/2010/main" val="296841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9896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11105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29016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8362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4258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4152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5514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9087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52579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70189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62409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4289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36064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35171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6637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46101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2084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35825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05384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8B7FF-EB78-5ED5-B49D-0352C6CF6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C195F9-4F81-02FB-4868-5C193F0709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CC933432-4A94-B6D4-5B6E-B99F96CA87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4829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81978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0" name="Audio 19">
            <a:extLst>
              <a:ext uri="{FF2B5EF4-FFF2-40B4-BE49-F238E27FC236}">
                <a16:creationId xmlns:a16="http://schemas.microsoft.com/office/drawing/2014/main" id="{256C0A46-4D43-8F7C-FCCA-100FF5DD53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5989-7082-2DFC-74E9-4DA37A6047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ECB124-9DC3-B5CD-9E19-D3E593737B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F246B1-E8EA-6B41-D9EC-519224CA4F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22" name="Audio 21">
            <a:extLst>
              <a:ext uri="{FF2B5EF4-FFF2-40B4-BE49-F238E27FC236}">
                <a16:creationId xmlns:a16="http://schemas.microsoft.com/office/drawing/2014/main" id="{03B24C59-B5F0-94A2-8666-624BB67F6EE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97346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TotalTime>
  <Words>354</Words>
  <Application>Microsoft Macintosh PowerPoint</Application>
  <PresentationFormat>Widescreen</PresentationFormat>
  <Paragraphs>53</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6</vt:lpstr>
      <vt:lpstr>PowerPoint Presentation</vt:lpstr>
      <vt:lpstr>5 + 1 6 </vt:lpstr>
      <vt:lpstr>5 + 1  </vt:lpstr>
      <vt:lpstr>0 + 6 6 </vt:lpstr>
      <vt:lpstr>0 + 6  </vt:lpstr>
      <vt:lpstr>2 + 2 4 </vt:lpstr>
      <vt:lpstr>2 + 2  </vt:lpstr>
      <vt:lpstr>3 + 0  </vt:lpstr>
      <vt:lpstr>3 + 0 3 </vt:lpstr>
      <vt:lpstr>0 + 6  </vt:lpstr>
      <vt:lpstr>3 + 0 3 </vt:lpstr>
      <vt:lpstr>2 + 2  </vt:lpstr>
      <vt:lpstr>5 + 1  </vt:lpstr>
      <vt:lpstr>2 + 2  </vt:lpstr>
      <vt:lpstr>5 + 1  </vt:lpstr>
      <vt:lpstr>3 + 0 3 </vt:lpstr>
      <vt:lpstr>0 + 6  </vt:lpstr>
      <vt:lpstr>3 + 0 3 </vt:lpstr>
      <vt:lpstr>2 + 2  </vt:lpstr>
      <vt:lpstr>0 + 6  </vt:lpstr>
      <vt:lpstr>5 + 1  </vt:lpstr>
      <vt:lpstr>0 + 6  </vt:lpstr>
      <vt:lpstr>5 + 1  </vt:lpstr>
      <vt:lpstr>2 + 2  </vt:lpstr>
      <vt:lpstr>3 + 0 3 </vt:lpstr>
      <vt:lpstr>5 + 1  </vt:lpstr>
      <vt:lpstr>0 + 6  </vt:lpstr>
      <vt:lpstr>3 + 0 3 </vt:lpstr>
      <vt:lpstr>2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2025-08-07T16:43:37Z</dcterms:created>
  <dcterms:modified xsi:type="dcterms:W3CDTF">2025-08-07T16:54:56Z</dcterms:modified>
</cp:coreProperties>
</file>