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292"/>
    <p:restoredTop sz="91429"/>
  </p:normalViewPr>
  <p:slideViewPr>
    <p:cSldViewPr snapToGrid="0">
      <p:cViewPr varScale="1">
        <p:scale>
          <a:sx n="41" d="100"/>
          <a:sy n="41" d="100"/>
        </p:scale>
        <p:origin x="166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1D1E6-C00F-D944-03F0-71714CD9C0F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FB2924-E668-283A-9DB1-504A7CD5E3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9BCE38-2240-5CFA-32FD-533218724041}"/>
              </a:ext>
            </a:extLst>
          </p:cNvPr>
          <p:cNvSpPr>
            <a:spLocks noGrp="1"/>
          </p:cNvSpPr>
          <p:nvPr>
            <p:ph type="dt" sz="half" idx="10"/>
          </p:nvPr>
        </p:nvSpPr>
        <p:spPr/>
        <p:txBody>
          <a:bodyPr/>
          <a:lstStyle/>
          <a:p>
            <a:fld id="{5874C854-4796-8843-9C48-68FA3E3201D8}" type="datetimeFigureOut">
              <a:rPr lang="en-US" smtClean="0"/>
              <a:t>8/7/25</a:t>
            </a:fld>
            <a:endParaRPr lang="en-US"/>
          </a:p>
        </p:txBody>
      </p:sp>
      <p:sp>
        <p:nvSpPr>
          <p:cNvPr id="5" name="Footer Placeholder 4">
            <a:extLst>
              <a:ext uri="{FF2B5EF4-FFF2-40B4-BE49-F238E27FC236}">
                <a16:creationId xmlns:a16="http://schemas.microsoft.com/office/drawing/2014/main" id="{85FFB01A-433B-4254-82FB-E2D95EB54D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599D90-EA46-40B8-4387-C7D50088E100}"/>
              </a:ext>
            </a:extLst>
          </p:cNvPr>
          <p:cNvSpPr>
            <a:spLocks noGrp="1"/>
          </p:cNvSpPr>
          <p:nvPr>
            <p:ph type="sldNum" sz="quarter" idx="12"/>
          </p:nvPr>
        </p:nvSpPr>
        <p:spPr/>
        <p:txBody>
          <a:bodyPr/>
          <a:lstStyle/>
          <a:p>
            <a:fld id="{CF8597AC-39AF-5148-A33F-3FB3FE39D5C7}" type="slidenum">
              <a:rPr lang="en-US" smtClean="0"/>
              <a:t>‹#›</a:t>
            </a:fld>
            <a:endParaRPr lang="en-US"/>
          </a:p>
        </p:txBody>
      </p:sp>
    </p:spTree>
    <p:extLst>
      <p:ext uri="{BB962C8B-B14F-4D97-AF65-F5344CB8AC3E}">
        <p14:creationId xmlns:p14="http://schemas.microsoft.com/office/powerpoint/2010/main" val="741336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391C8-6551-7AEA-6EFE-95247FC774E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82831E1-E5FC-B291-2D7D-F58F389EEF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9B2193-EE39-1DF9-367F-6E7105FF78EB}"/>
              </a:ext>
            </a:extLst>
          </p:cNvPr>
          <p:cNvSpPr>
            <a:spLocks noGrp="1"/>
          </p:cNvSpPr>
          <p:nvPr>
            <p:ph type="dt" sz="half" idx="10"/>
          </p:nvPr>
        </p:nvSpPr>
        <p:spPr/>
        <p:txBody>
          <a:bodyPr/>
          <a:lstStyle/>
          <a:p>
            <a:fld id="{5874C854-4796-8843-9C48-68FA3E3201D8}" type="datetimeFigureOut">
              <a:rPr lang="en-US" smtClean="0"/>
              <a:t>8/7/25</a:t>
            </a:fld>
            <a:endParaRPr lang="en-US"/>
          </a:p>
        </p:txBody>
      </p:sp>
      <p:sp>
        <p:nvSpPr>
          <p:cNvPr id="5" name="Footer Placeholder 4">
            <a:extLst>
              <a:ext uri="{FF2B5EF4-FFF2-40B4-BE49-F238E27FC236}">
                <a16:creationId xmlns:a16="http://schemas.microsoft.com/office/drawing/2014/main" id="{21A81F2F-E5E6-EF8C-E205-B0064A9308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4AA465-EA40-E21A-7B71-338A9E82EB71}"/>
              </a:ext>
            </a:extLst>
          </p:cNvPr>
          <p:cNvSpPr>
            <a:spLocks noGrp="1"/>
          </p:cNvSpPr>
          <p:nvPr>
            <p:ph type="sldNum" sz="quarter" idx="12"/>
          </p:nvPr>
        </p:nvSpPr>
        <p:spPr/>
        <p:txBody>
          <a:bodyPr/>
          <a:lstStyle/>
          <a:p>
            <a:fld id="{CF8597AC-39AF-5148-A33F-3FB3FE39D5C7}" type="slidenum">
              <a:rPr lang="en-US" smtClean="0"/>
              <a:t>‹#›</a:t>
            </a:fld>
            <a:endParaRPr lang="en-US"/>
          </a:p>
        </p:txBody>
      </p:sp>
    </p:spTree>
    <p:extLst>
      <p:ext uri="{BB962C8B-B14F-4D97-AF65-F5344CB8AC3E}">
        <p14:creationId xmlns:p14="http://schemas.microsoft.com/office/powerpoint/2010/main" val="3870391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81D9A61-BDE4-1527-69A7-F2B126D53A1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FFBFD46-0585-56DF-674C-92651FCA88A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C29C02-38E5-9641-5060-DBFEC2BCA65E}"/>
              </a:ext>
            </a:extLst>
          </p:cNvPr>
          <p:cNvSpPr>
            <a:spLocks noGrp="1"/>
          </p:cNvSpPr>
          <p:nvPr>
            <p:ph type="dt" sz="half" idx="10"/>
          </p:nvPr>
        </p:nvSpPr>
        <p:spPr/>
        <p:txBody>
          <a:bodyPr/>
          <a:lstStyle/>
          <a:p>
            <a:fld id="{5874C854-4796-8843-9C48-68FA3E3201D8}" type="datetimeFigureOut">
              <a:rPr lang="en-US" smtClean="0"/>
              <a:t>8/7/25</a:t>
            </a:fld>
            <a:endParaRPr lang="en-US"/>
          </a:p>
        </p:txBody>
      </p:sp>
      <p:sp>
        <p:nvSpPr>
          <p:cNvPr id="5" name="Footer Placeholder 4">
            <a:extLst>
              <a:ext uri="{FF2B5EF4-FFF2-40B4-BE49-F238E27FC236}">
                <a16:creationId xmlns:a16="http://schemas.microsoft.com/office/drawing/2014/main" id="{ED124758-4993-1CD7-3B0D-AFB69A036B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98E794-3C3D-A3C8-148B-AF5C99741B89}"/>
              </a:ext>
            </a:extLst>
          </p:cNvPr>
          <p:cNvSpPr>
            <a:spLocks noGrp="1"/>
          </p:cNvSpPr>
          <p:nvPr>
            <p:ph type="sldNum" sz="quarter" idx="12"/>
          </p:nvPr>
        </p:nvSpPr>
        <p:spPr/>
        <p:txBody>
          <a:bodyPr/>
          <a:lstStyle/>
          <a:p>
            <a:fld id="{CF8597AC-39AF-5148-A33F-3FB3FE39D5C7}" type="slidenum">
              <a:rPr lang="en-US" smtClean="0"/>
              <a:t>‹#›</a:t>
            </a:fld>
            <a:endParaRPr lang="en-US"/>
          </a:p>
        </p:txBody>
      </p:sp>
    </p:spTree>
    <p:extLst>
      <p:ext uri="{BB962C8B-B14F-4D97-AF65-F5344CB8AC3E}">
        <p14:creationId xmlns:p14="http://schemas.microsoft.com/office/powerpoint/2010/main" val="4254535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777E5-C724-7A6D-0DE7-0CE1881CC9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8AAC99-3E93-7635-577C-86BAE3F9E4A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DB3771-C057-66B5-53B2-1729AA2358A7}"/>
              </a:ext>
            </a:extLst>
          </p:cNvPr>
          <p:cNvSpPr>
            <a:spLocks noGrp="1"/>
          </p:cNvSpPr>
          <p:nvPr>
            <p:ph type="dt" sz="half" idx="10"/>
          </p:nvPr>
        </p:nvSpPr>
        <p:spPr/>
        <p:txBody>
          <a:bodyPr/>
          <a:lstStyle/>
          <a:p>
            <a:fld id="{5874C854-4796-8843-9C48-68FA3E3201D8}" type="datetimeFigureOut">
              <a:rPr lang="en-US" smtClean="0"/>
              <a:t>8/7/25</a:t>
            </a:fld>
            <a:endParaRPr lang="en-US"/>
          </a:p>
        </p:txBody>
      </p:sp>
      <p:sp>
        <p:nvSpPr>
          <p:cNvPr id="5" name="Footer Placeholder 4">
            <a:extLst>
              <a:ext uri="{FF2B5EF4-FFF2-40B4-BE49-F238E27FC236}">
                <a16:creationId xmlns:a16="http://schemas.microsoft.com/office/drawing/2014/main" id="{0AEE1A64-DE60-41D3-CF23-B24091ED16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A534B5-FEFC-A9F6-2018-7BD4CA4C03F3}"/>
              </a:ext>
            </a:extLst>
          </p:cNvPr>
          <p:cNvSpPr>
            <a:spLocks noGrp="1"/>
          </p:cNvSpPr>
          <p:nvPr>
            <p:ph type="sldNum" sz="quarter" idx="12"/>
          </p:nvPr>
        </p:nvSpPr>
        <p:spPr/>
        <p:txBody>
          <a:bodyPr/>
          <a:lstStyle/>
          <a:p>
            <a:fld id="{CF8597AC-39AF-5148-A33F-3FB3FE39D5C7}" type="slidenum">
              <a:rPr lang="en-US" smtClean="0"/>
              <a:t>‹#›</a:t>
            </a:fld>
            <a:endParaRPr lang="en-US"/>
          </a:p>
        </p:txBody>
      </p:sp>
    </p:spTree>
    <p:extLst>
      <p:ext uri="{BB962C8B-B14F-4D97-AF65-F5344CB8AC3E}">
        <p14:creationId xmlns:p14="http://schemas.microsoft.com/office/powerpoint/2010/main" val="1469747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46276-C7CF-E3D3-FF38-8623A7A5038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2B6B89F-87CB-40B1-BE09-0363EA0563A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829BBB7-32E2-DB53-E632-82684A92B2EA}"/>
              </a:ext>
            </a:extLst>
          </p:cNvPr>
          <p:cNvSpPr>
            <a:spLocks noGrp="1"/>
          </p:cNvSpPr>
          <p:nvPr>
            <p:ph type="dt" sz="half" idx="10"/>
          </p:nvPr>
        </p:nvSpPr>
        <p:spPr/>
        <p:txBody>
          <a:bodyPr/>
          <a:lstStyle/>
          <a:p>
            <a:fld id="{5874C854-4796-8843-9C48-68FA3E3201D8}" type="datetimeFigureOut">
              <a:rPr lang="en-US" smtClean="0"/>
              <a:t>8/7/25</a:t>
            </a:fld>
            <a:endParaRPr lang="en-US"/>
          </a:p>
        </p:txBody>
      </p:sp>
      <p:sp>
        <p:nvSpPr>
          <p:cNvPr id="5" name="Footer Placeholder 4">
            <a:extLst>
              <a:ext uri="{FF2B5EF4-FFF2-40B4-BE49-F238E27FC236}">
                <a16:creationId xmlns:a16="http://schemas.microsoft.com/office/drawing/2014/main" id="{AE3CB2D0-BFA3-84A6-6F98-CFA3EEEA75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F86334-3A50-33EE-47C9-B56FD0731575}"/>
              </a:ext>
            </a:extLst>
          </p:cNvPr>
          <p:cNvSpPr>
            <a:spLocks noGrp="1"/>
          </p:cNvSpPr>
          <p:nvPr>
            <p:ph type="sldNum" sz="quarter" idx="12"/>
          </p:nvPr>
        </p:nvSpPr>
        <p:spPr/>
        <p:txBody>
          <a:bodyPr/>
          <a:lstStyle/>
          <a:p>
            <a:fld id="{CF8597AC-39AF-5148-A33F-3FB3FE39D5C7}" type="slidenum">
              <a:rPr lang="en-US" smtClean="0"/>
              <a:t>‹#›</a:t>
            </a:fld>
            <a:endParaRPr lang="en-US"/>
          </a:p>
        </p:txBody>
      </p:sp>
    </p:spTree>
    <p:extLst>
      <p:ext uri="{BB962C8B-B14F-4D97-AF65-F5344CB8AC3E}">
        <p14:creationId xmlns:p14="http://schemas.microsoft.com/office/powerpoint/2010/main" val="4125624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A2DA2-43CD-1181-C4DF-CF83AF879F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D44D9F-5AF7-95F0-59DF-D77B8E623ED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52B8DB6-19A6-8226-F1EF-68D06D67B9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AF6798E-ACA8-F212-656D-B6FE0BA30D65}"/>
              </a:ext>
            </a:extLst>
          </p:cNvPr>
          <p:cNvSpPr>
            <a:spLocks noGrp="1"/>
          </p:cNvSpPr>
          <p:nvPr>
            <p:ph type="dt" sz="half" idx="10"/>
          </p:nvPr>
        </p:nvSpPr>
        <p:spPr/>
        <p:txBody>
          <a:bodyPr/>
          <a:lstStyle/>
          <a:p>
            <a:fld id="{5874C854-4796-8843-9C48-68FA3E3201D8}" type="datetimeFigureOut">
              <a:rPr lang="en-US" smtClean="0"/>
              <a:t>8/7/25</a:t>
            </a:fld>
            <a:endParaRPr lang="en-US"/>
          </a:p>
        </p:txBody>
      </p:sp>
      <p:sp>
        <p:nvSpPr>
          <p:cNvPr id="6" name="Footer Placeholder 5">
            <a:extLst>
              <a:ext uri="{FF2B5EF4-FFF2-40B4-BE49-F238E27FC236}">
                <a16:creationId xmlns:a16="http://schemas.microsoft.com/office/drawing/2014/main" id="{488CBD75-E30F-87CC-692D-B9F96DC4BB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B3CE48-0B7A-24EE-F836-919047DA5289}"/>
              </a:ext>
            </a:extLst>
          </p:cNvPr>
          <p:cNvSpPr>
            <a:spLocks noGrp="1"/>
          </p:cNvSpPr>
          <p:nvPr>
            <p:ph type="sldNum" sz="quarter" idx="12"/>
          </p:nvPr>
        </p:nvSpPr>
        <p:spPr/>
        <p:txBody>
          <a:bodyPr/>
          <a:lstStyle/>
          <a:p>
            <a:fld id="{CF8597AC-39AF-5148-A33F-3FB3FE39D5C7}" type="slidenum">
              <a:rPr lang="en-US" smtClean="0"/>
              <a:t>‹#›</a:t>
            </a:fld>
            <a:endParaRPr lang="en-US"/>
          </a:p>
        </p:txBody>
      </p:sp>
    </p:spTree>
    <p:extLst>
      <p:ext uri="{BB962C8B-B14F-4D97-AF65-F5344CB8AC3E}">
        <p14:creationId xmlns:p14="http://schemas.microsoft.com/office/powerpoint/2010/main" val="3694333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B8CF2-0E23-66F6-2D10-DF1F529B972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EF77AB-68D7-6774-72ED-F1F79DABE8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647CC65-8EF7-2092-44CD-0061D0EC978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E40C7A-F4B0-E097-E12B-4E01A9303C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0037661-D11C-1F73-AA67-2D33ED63732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C859ABE-6BD7-0D46-7D6E-3CAF58A8D1B9}"/>
              </a:ext>
            </a:extLst>
          </p:cNvPr>
          <p:cNvSpPr>
            <a:spLocks noGrp="1"/>
          </p:cNvSpPr>
          <p:nvPr>
            <p:ph type="dt" sz="half" idx="10"/>
          </p:nvPr>
        </p:nvSpPr>
        <p:spPr/>
        <p:txBody>
          <a:bodyPr/>
          <a:lstStyle/>
          <a:p>
            <a:fld id="{5874C854-4796-8843-9C48-68FA3E3201D8}" type="datetimeFigureOut">
              <a:rPr lang="en-US" smtClean="0"/>
              <a:t>8/7/25</a:t>
            </a:fld>
            <a:endParaRPr lang="en-US"/>
          </a:p>
        </p:txBody>
      </p:sp>
      <p:sp>
        <p:nvSpPr>
          <p:cNvPr id="8" name="Footer Placeholder 7">
            <a:extLst>
              <a:ext uri="{FF2B5EF4-FFF2-40B4-BE49-F238E27FC236}">
                <a16:creationId xmlns:a16="http://schemas.microsoft.com/office/drawing/2014/main" id="{6D64D662-711B-53F4-D940-DBC5459C02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2DC086E-1196-3BD9-C665-72126FD83955}"/>
              </a:ext>
            </a:extLst>
          </p:cNvPr>
          <p:cNvSpPr>
            <a:spLocks noGrp="1"/>
          </p:cNvSpPr>
          <p:nvPr>
            <p:ph type="sldNum" sz="quarter" idx="12"/>
          </p:nvPr>
        </p:nvSpPr>
        <p:spPr/>
        <p:txBody>
          <a:bodyPr/>
          <a:lstStyle/>
          <a:p>
            <a:fld id="{CF8597AC-39AF-5148-A33F-3FB3FE39D5C7}" type="slidenum">
              <a:rPr lang="en-US" smtClean="0"/>
              <a:t>‹#›</a:t>
            </a:fld>
            <a:endParaRPr lang="en-US"/>
          </a:p>
        </p:txBody>
      </p:sp>
    </p:spTree>
    <p:extLst>
      <p:ext uri="{BB962C8B-B14F-4D97-AF65-F5344CB8AC3E}">
        <p14:creationId xmlns:p14="http://schemas.microsoft.com/office/powerpoint/2010/main" val="4099904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C9F51-17F8-2BAB-1AF4-D7B56499A2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6E948CD-96C8-FCBB-3DA8-1CAE9DC875C9}"/>
              </a:ext>
            </a:extLst>
          </p:cNvPr>
          <p:cNvSpPr>
            <a:spLocks noGrp="1"/>
          </p:cNvSpPr>
          <p:nvPr>
            <p:ph type="dt" sz="half" idx="10"/>
          </p:nvPr>
        </p:nvSpPr>
        <p:spPr/>
        <p:txBody>
          <a:bodyPr/>
          <a:lstStyle/>
          <a:p>
            <a:fld id="{5874C854-4796-8843-9C48-68FA3E3201D8}" type="datetimeFigureOut">
              <a:rPr lang="en-US" smtClean="0"/>
              <a:t>8/7/25</a:t>
            </a:fld>
            <a:endParaRPr lang="en-US"/>
          </a:p>
        </p:txBody>
      </p:sp>
      <p:sp>
        <p:nvSpPr>
          <p:cNvPr id="4" name="Footer Placeholder 3">
            <a:extLst>
              <a:ext uri="{FF2B5EF4-FFF2-40B4-BE49-F238E27FC236}">
                <a16:creationId xmlns:a16="http://schemas.microsoft.com/office/drawing/2014/main" id="{C7E61D99-10DC-0793-651F-F5FD308FCA1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8DA3671-0785-94FE-FD70-47C9F4082418}"/>
              </a:ext>
            </a:extLst>
          </p:cNvPr>
          <p:cNvSpPr>
            <a:spLocks noGrp="1"/>
          </p:cNvSpPr>
          <p:nvPr>
            <p:ph type="sldNum" sz="quarter" idx="12"/>
          </p:nvPr>
        </p:nvSpPr>
        <p:spPr/>
        <p:txBody>
          <a:bodyPr/>
          <a:lstStyle/>
          <a:p>
            <a:fld id="{CF8597AC-39AF-5148-A33F-3FB3FE39D5C7}" type="slidenum">
              <a:rPr lang="en-US" smtClean="0"/>
              <a:t>‹#›</a:t>
            </a:fld>
            <a:endParaRPr lang="en-US"/>
          </a:p>
        </p:txBody>
      </p:sp>
    </p:spTree>
    <p:extLst>
      <p:ext uri="{BB962C8B-B14F-4D97-AF65-F5344CB8AC3E}">
        <p14:creationId xmlns:p14="http://schemas.microsoft.com/office/powerpoint/2010/main" val="704053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3418B-B0C7-BA67-7BA5-AB7555EDA4C2}"/>
              </a:ext>
            </a:extLst>
          </p:cNvPr>
          <p:cNvSpPr>
            <a:spLocks noGrp="1"/>
          </p:cNvSpPr>
          <p:nvPr>
            <p:ph type="dt" sz="half" idx="10"/>
          </p:nvPr>
        </p:nvSpPr>
        <p:spPr/>
        <p:txBody>
          <a:bodyPr/>
          <a:lstStyle/>
          <a:p>
            <a:fld id="{5874C854-4796-8843-9C48-68FA3E3201D8}" type="datetimeFigureOut">
              <a:rPr lang="en-US" smtClean="0"/>
              <a:t>8/7/25</a:t>
            </a:fld>
            <a:endParaRPr lang="en-US"/>
          </a:p>
        </p:txBody>
      </p:sp>
      <p:sp>
        <p:nvSpPr>
          <p:cNvPr id="3" name="Footer Placeholder 2">
            <a:extLst>
              <a:ext uri="{FF2B5EF4-FFF2-40B4-BE49-F238E27FC236}">
                <a16:creationId xmlns:a16="http://schemas.microsoft.com/office/drawing/2014/main" id="{61FEB815-7B8A-4D14-FBE9-8FB105AF521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6E414C7-504D-E554-5B78-CB9F428A62A0}"/>
              </a:ext>
            </a:extLst>
          </p:cNvPr>
          <p:cNvSpPr>
            <a:spLocks noGrp="1"/>
          </p:cNvSpPr>
          <p:nvPr>
            <p:ph type="sldNum" sz="quarter" idx="12"/>
          </p:nvPr>
        </p:nvSpPr>
        <p:spPr/>
        <p:txBody>
          <a:bodyPr/>
          <a:lstStyle/>
          <a:p>
            <a:fld id="{CF8597AC-39AF-5148-A33F-3FB3FE39D5C7}" type="slidenum">
              <a:rPr lang="en-US" smtClean="0"/>
              <a:t>‹#›</a:t>
            </a:fld>
            <a:endParaRPr lang="en-US"/>
          </a:p>
        </p:txBody>
      </p:sp>
    </p:spTree>
    <p:extLst>
      <p:ext uri="{BB962C8B-B14F-4D97-AF65-F5344CB8AC3E}">
        <p14:creationId xmlns:p14="http://schemas.microsoft.com/office/powerpoint/2010/main" val="3533810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0E24F-B9DC-8FF8-675B-3B70192821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810ED51-22B8-ADFA-532C-33EA7581A8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A5DCA17-144D-C25E-E1A4-E4F4D0F0E9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AB3F537-F18C-CEE9-C8BE-2425A56FE790}"/>
              </a:ext>
            </a:extLst>
          </p:cNvPr>
          <p:cNvSpPr>
            <a:spLocks noGrp="1"/>
          </p:cNvSpPr>
          <p:nvPr>
            <p:ph type="dt" sz="half" idx="10"/>
          </p:nvPr>
        </p:nvSpPr>
        <p:spPr/>
        <p:txBody>
          <a:bodyPr/>
          <a:lstStyle/>
          <a:p>
            <a:fld id="{5874C854-4796-8843-9C48-68FA3E3201D8}" type="datetimeFigureOut">
              <a:rPr lang="en-US" smtClean="0"/>
              <a:t>8/7/25</a:t>
            </a:fld>
            <a:endParaRPr lang="en-US"/>
          </a:p>
        </p:txBody>
      </p:sp>
      <p:sp>
        <p:nvSpPr>
          <p:cNvPr id="6" name="Footer Placeholder 5">
            <a:extLst>
              <a:ext uri="{FF2B5EF4-FFF2-40B4-BE49-F238E27FC236}">
                <a16:creationId xmlns:a16="http://schemas.microsoft.com/office/drawing/2014/main" id="{AB08D945-6B05-85D2-4F20-AD74622D39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7936E2-C3F9-AA14-E6A5-6AF4817AF5A8}"/>
              </a:ext>
            </a:extLst>
          </p:cNvPr>
          <p:cNvSpPr>
            <a:spLocks noGrp="1"/>
          </p:cNvSpPr>
          <p:nvPr>
            <p:ph type="sldNum" sz="quarter" idx="12"/>
          </p:nvPr>
        </p:nvSpPr>
        <p:spPr/>
        <p:txBody>
          <a:bodyPr/>
          <a:lstStyle/>
          <a:p>
            <a:fld id="{CF8597AC-39AF-5148-A33F-3FB3FE39D5C7}" type="slidenum">
              <a:rPr lang="en-US" smtClean="0"/>
              <a:t>‹#›</a:t>
            </a:fld>
            <a:endParaRPr lang="en-US"/>
          </a:p>
        </p:txBody>
      </p:sp>
    </p:spTree>
    <p:extLst>
      <p:ext uri="{BB962C8B-B14F-4D97-AF65-F5344CB8AC3E}">
        <p14:creationId xmlns:p14="http://schemas.microsoft.com/office/powerpoint/2010/main" val="1974875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DA928-47D1-922E-A317-41B9962F8B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559D2A2-9207-24F2-2E4D-37B74F33F6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475769E-EC24-54AD-ED31-C8D9E082E0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1C0481-0C9B-9240-FD7A-498EF164C555}"/>
              </a:ext>
            </a:extLst>
          </p:cNvPr>
          <p:cNvSpPr>
            <a:spLocks noGrp="1"/>
          </p:cNvSpPr>
          <p:nvPr>
            <p:ph type="dt" sz="half" idx="10"/>
          </p:nvPr>
        </p:nvSpPr>
        <p:spPr/>
        <p:txBody>
          <a:bodyPr/>
          <a:lstStyle/>
          <a:p>
            <a:fld id="{5874C854-4796-8843-9C48-68FA3E3201D8}" type="datetimeFigureOut">
              <a:rPr lang="en-US" smtClean="0"/>
              <a:t>8/7/25</a:t>
            </a:fld>
            <a:endParaRPr lang="en-US"/>
          </a:p>
        </p:txBody>
      </p:sp>
      <p:sp>
        <p:nvSpPr>
          <p:cNvPr id="6" name="Footer Placeholder 5">
            <a:extLst>
              <a:ext uri="{FF2B5EF4-FFF2-40B4-BE49-F238E27FC236}">
                <a16:creationId xmlns:a16="http://schemas.microsoft.com/office/drawing/2014/main" id="{402267C8-E69C-00A5-3383-04498A3A94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40694E-1403-2857-C780-E00A07A8ADB2}"/>
              </a:ext>
            </a:extLst>
          </p:cNvPr>
          <p:cNvSpPr>
            <a:spLocks noGrp="1"/>
          </p:cNvSpPr>
          <p:nvPr>
            <p:ph type="sldNum" sz="quarter" idx="12"/>
          </p:nvPr>
        </p:nvSpPr>
        <p:spPr/>
        <p:txBody>
          <a:bodyPr/>
          <a:lstStyle/>
          <a:p>
            <a:fld id="{CF8597AC-39AF-5148-A33F-3FB3FE39D5C7}" type="slidenum">
              <a:rPr lang="en-US" smtClean="0"/>
              <a:t>‹#›</a:t>
            </a:fld>
            <a:endParaRPr lang="en-US"/>
          </a:p>
        </p:txBody>
      </p:sp>
    </p:spTree>
    <p:extLst>
      <p:ext uri="{BB962C8B-B14F-4D97-AF65-F5344CB8AC3E}">
        <p14:creationId xmlns:p14="http://schemas.microsoft.com/office/powerpoint/2010/main" val="2488263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6748D02-1839-21CE-4D6A-BD045360D3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51170F9-0625-9871-5E3C-0A7B1E96FB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777B1F-F109-066C-C8C9-A990E56C0E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874C854-4796-8843-9C48-68FA3E3201D8}" type="datetimeFigureOut">
              <a:rPr lang="en-US" smtClean="0"/>
              <a:t>8/7/25</a:t>
            </a:fld>
            <a:endParaRPr lang="en-US"/>
          </a:p>
        </p:txBody>
      </p:sp>
      <p:sp>
        <p:nvSpPr>
          <p:cNvPr id="5" name="Footer Placeholder 4">
            <a:extLst>
              <a:ext uri="{FF2B5EF4-FFF2-40B4-BE49-F238E27FC236}">
                <a16:creationId xmlns:a16="http://schemas.microsoft.com/office/drawing/2014/main" id="{31162F09-53AF-942D-CF7F-BC8D2E04B2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F16934-1BCB-851C-3E0E-25ED3E1007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F8597AC-39AF-5148-A33F-3FB3FE39D5C7}" type="slidenum">
              <a:rPr lang="en-US" smtClean="0"/>
              <a:t>‹#›</a:t>
            </a:fld>
            <a:endParaRPr lang="en-US"/>
          </a:p>
        </p:txBody>
      </p:sp>
    </p:spTree>
    <p:extLst>
      <p:ext uri="{BB962C8B-B14F-4D97-AF65-F5344CB8AC3E}">
        <p14:creationId xmlns:p14="http://schemas.microsoft.com/office/powerpoint/2010/main" val="26736892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26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6  Lesson 26</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2025-08-07T20:02:53Z</dcterms:created>
  <dcterms:modified xsi:type="dcterms:W3CDTF">2025-08-07T20:03:47Z</dcterms:modified>
</cp:coreProperties>
</file>