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21"/>
    <p:restoredTop sz="91429"/>
  </p:normalViewPr>
  <p:slideViewPr>
    <p:cSldViewPr snapToGrid="0">
      <p:cViewPr varScale="1">
        <p:scale>
          <a:sx n="41" d="100"/>
          <a:sy n="41" d="100"/>
        </p:scale>
        <p:origin x="80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8D04F-7947-91A2-FF35-D6839CA29F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AC067A2-0767-5EA3-6178-CCADF1FA21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FBF010-0BC7-403F-76D9-778E4D9E2BB3}"/>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5" name="Footer Placeholder 4">
            <a:extLst>
              <a:ext uri="{FF2B5EF4-FFF2-40B4-BE49-F238E27FC236}">
                <a16:creationId xmlns:a16="http://schemas.microsoft.com/office/drawing/2014/main" id="{4D8695D0-9746-DFF8-E2CF-EE7BD29FF6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829213-0918-B68F-22F8-59BAC0118F8E}"/>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1451700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482B8-5448-2D64-EE90-3D3B8BF2CA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11E758-7B61-26CD-3A23-F6A424A235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791684-7B86-B875-6E25-5E09576834C9}"/>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5" name="Footer Placeholder 4">
            <a:extLst>
              <a:ext uri="{FF2B5EF4-FFF2-40B4-BE49-F238E27FC236}">
                <a16:creationId xmlns:a16="http://schemas.microsoft.com/office/drawing/2014/main" id="{C9A4FE2E-CA83-8BAE-FCD6-D2E6ABA175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0833C0-D77D-1494-D042-E1EA0BF4E7E4}"/>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412734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C5AE7A-746F-44CA-4EE9-40E3AE665E3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A8720C6-5FAF-CF4D-49ED-BAF60B3A63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4A034D-49A0-F7C4-FCBF-C4210B14CB49}"/>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5" name="Footer Placeholder 4">
            <a:extLst>
              <a:ext uri="{FF2B5EF4-FFF2-40B4-BE49-F238E27FC236}">
                <a16:creationId xmlns:a16="http://schemas.microsoft.com/office/drawing/2014/main" id="{39EFD5B3-7D29-F90C-C666-3D5D31A260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5947CD-1DB4-2323-BFBE-9E7B2EADFB2C}"/>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3895706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F69E9-E52E-3B63-6D61-16F055F7FD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910AE-D7C3-F710-A66F-7DDCA4B5D4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18E5F9-9229-6AD7-AD40-06D7ADEA8DFC}"/>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5" name="Footer Placeholder 4">
            <a:extLst>
              <a:ext uri="{FF2B5EF4-FFF2-40B4-BE49-F238E27FC236}">
                <a16:creationId xmlns:a16="http://schemas.microsoft.com/office/drawing/2014/main" id="{14C4D7B5-2E2F-51FD-A014-245F9E42AB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AD0C5-9DCE-7DE8-3F83-5F3AC089AB6F}"/>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231923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6850D-1628-FFE3-4A70-1A0E7978AC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28EA3EC-10A6-4D87-2497-BA40E064E3D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FF9141-CA54-4EFC-712C-6C4A37F3A162}"/>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5" name="Footer Placeholder 4">
            <a:extLst>
              <a:ext uri="{FF2B5EF4-FFF2-40B4-BE49-F238E27FC236}">
                <a16:creationId xmlns:a16="http://schemas.microsoft.com/office/drawing/2014/main" id="{C5876E5B-75DA-78D5-EF36-F4ED53112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8C2FD6-0F19-889B-BCA0-76F3D42D2BED}"/>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93906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FF6D2-1AB6-C083-B3AC-65B6A691CE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230167-6193-290B-480D-9C4A42B6EB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3B9155-5C12-AEA3-CFF2-884B613F91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A63F71-8627-73AD-851B-A916A8BDCCB8}"/>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6" name="Footer Placeholder 5">
            <a:extLst>
              <a:ext uri="{FF2B5EF4-FFF2-40B4-BE49-F238E27FC236}">
                <a16:creationId xmlns:a16="http://schemas.microsoft.com/office/drawing/2014/main" id="{FB795CA0-3CB7-39F3-E2BD-05E5000DF9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B7A2EF-7A41-6E54-69C5-72652C2F5A9F}"/>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2054659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D238F-92F0-7084-BA99-EA046066D16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5C9392-8B5B-9A5B-AC81-FDEEF1D7C7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9CB060-14FC-30C9-2217-CA61419586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DDA044-E6D6-9796-40E1-64EC23B231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440A90-F302-E2E8-290D-CD13EAE9BD4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B5BABA1-B76B-5B59-B328-2CE55A3BA8F7}"/>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8" name="Footer Placeholder 7">
            <a:extLst>
              <a:ext uri="{FF2B5EF4-FFF2-40B4-BE49-F238E27FC236}">
                <a16:creationId xmlns:a16="http://schemas.microsoft.com/office/drawing/2014/main" id="{02737AAB-714B-954C-AA00-D4FAB8950E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657B7F-C16C-CD3A-D133-8CB07F1400DB}"/>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3607573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8BB83-7393-A0C3-D803-C93A851F94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FD3C95B-5D87-55D0-D807-2C4DA3A02127}"/>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4" name="Footer Placeholder 3">
            <a:extLst>
              <a:ext uri="{FF2B5EF4-FFF2-40B4-BE49-F238E27FC236}">
                <a16:creationId xmlns:a16="http://schemas.microsoft.com/office/drawing/2014/main" id="{4051EEBB-3658-6107-BB26-DA9890A8683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8BAA98E-BB84-8544-4AF0-EB1D0C74CB56}"/>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3703517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71987B-F5D5-DFB7-6CAC-F8246552B645}"/>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3" name="Footer Placeholder 2">
            <a:extLst>
              <a:ext uri="{FF2B5EF4-FFF2-40B4-BE49-F238E27FC236}">
                <a16:creationId xmlns:a16="http://schemas.microsoft.com/office/drawing/2014/main" id="{BF8B72D0-6CDC-9BCA-0AF0-E46599A2351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1C71CE4-7FC4-5A68-24F7-3E1F9A5626CC}"/>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967889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9575D-D78E-1930-952D-398DE4A93E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5644DE-F949-96C5-1DBF-C06F2FF5BB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EBEC97A-0A54-1837-20DB-CCBA6ED984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E24661-D3E5-23EE-B427-3671586B8848}"/>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6" name="Footer Placeholder 5">
            <a:extLst>
              <a:ext uri="{FF2B5EF4-FFF2-40B4-BE49-F238E27FC236}">
                <a16:creationId xmlns:a16="http://schemas.microsoft.com/office/drawing/2014/main" id="{9D999B18-067F-9379-CD2B-9F19E7F6A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7FDC2A-DB78-3E96-25BE-52C1755E0E8F}"/>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2365034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DBA03-26CA-D424-8219-D96668D13E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2139E6-4A53-67B2-B838-03114CB5CE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59831E-D2DC-C395-8922-27A929BA98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CAA9F2-BC18-A697-F83C-05859C28E3FD}"/>
              </a:ext>
            </a:extLst>
          </p:cNvPr>
          <p:cNvSpPr>
            <a:spLocks noGrp="1"/>
          </p:cNvSpPr>
          <p:nvPr>
            <p:ph type="dt" sz="half" idx="10"/>
          </p:nvPr>
        </p:nvSpPr>
        <p:spPr/>
        <p:txBody>
          <a:bodyPr/>
          <a:lstStyle/>
          <a:p>
            <a:fld id="{4690042F-22FC-2A4B-B34B-FA9A98DB7DFF}" type="datetimeFigureOut">
              <a:rPr lang="en-US" smtClean="0"/>
              <a:t>8/7/25</a:t>
            </a:fld>
            <a:endParaRPr lang="en-US"/>
          </a:p>
        </p:txBody>
      </p:sp>
      <p:sp>
        <p:nvSpPr>
          <p:cNvPr id="6" name="Footer Placeholder 5">
            <a:extLst>
              <a:ext uri="{FF2B5EF4-FFF2-40B4-BE49-F238E27FC236}">
                <a16:creationId xmlns:a16="http://schemas.microsoft.com/office/drawing/2014/main" id="{6F0279D2-2983-9A51-C7C1-B763EE01AC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E04D75-6BE6-9EA1-E205-6C9F4168687B}"/>
              </a:ext>
            </a:extLst>
          </p:cNvPr>
          <p:cNvSpPr>
            <a:spLocks noGrp="1"/>
          </p:cNvSpPr>
          <p:nvPr>
            <p:ph type="sldNum" sz="quarter" idx="12"/>
          </p:nvPr>
        </p:nvSpPr>
        <p:spPr/>
        <p:txBody>
          <a:bodyPr/>
          <a:lstStyle/>
          <a:p>
            <a:fld id="{01D9B112-158B-CF4F-BDED-58D7F35B63EB}" type="slidenum">
              <a:rPr lang="en-US" smtClean="0"/>
              <a:t>‹#›</a:t>
            </a:fld>
            <a:endParaRPr lang="en-US"/>
          </a:p>
        </p:txBody>
      </p:sp>
    </p:spTree>
    <p:extLst>
      <p:ext uri="{BB962C8B-B14F-4D97-AF65-F5344CB8AC3E}">
        <p14:creationId xmlns:p14="http://schemas.microsoft.com/office/powerpoint/2010/main" val="77958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DA47DF-1271-9A53-9A65-9B565E9640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E7FE9E-6B41-33B3-1975-732EA2DDF2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3BE2C0-C2A1-43F4-0576-71BDEAB04D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0042F-22FC-2A4B-B34B-FA9A98DB7DFF}" type="datetimeFigureOut">
              <a:rPr lang="en-US" smtClean="0"/>
              <a:t>8/7/25</a:t>
            </a:fld>
            <a:endParaRPr lang="en-US"/>
          </a:p>
        </p:txBody>
      </p:sp>
      <p:sp>
        <p:nvSpPr>
          <p:cNvPr id="5" name="Footer Placeholder 4">
            <a:extLst>
              <a:ext uri="{FF2B5EF4-FFF2-40B4-BE49-F238E27FC236}">
                <a16:creationId xmlns:a16="http://schemas.microsoft.com/office/drawing/2014/main" id="{9B3E5110-08AA-8F0C-62D5-26FF57D891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C198E0B-450C-4F6B-932E-96A958D5B2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1D9B112-158B-CF4F-BDED-58D7F35B63EB}" type="slidenum">
              <a:rPr lang="en-US" smtClean="0"/>
              <a:t>‹#›</a:t>
            </a:fld>
            <a:endParaRPr lang="en-US"/>
          </a:p>
        </p:txBody>
      </p:sp>
    </p:spTree>
    <p:extLst>
      <p:ext uri="{BB962C8B-B14F-4D97-AF65-F5344CB8AC3E}">
        <p14:creationId xmlns:p14="http://schemas.microsoft.com/office/powerpoint/2010/main" val="3788348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13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2025-08-07T17:31:36Z</dcterms:created>
  <dcterms:modified xsi:type="dcterms:W3CDTF">2025-08-07T17:34:34Z</dcterms:modified>
</cp:coreProperties>
</file>