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311" r:id="rId2"/>
    <p:sldId id="313" r:id="rId3"/>
    <p:sldId id="346"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7790"/>
    <p:restoredTop sz="91429"/>
  </p:normalViewPr>
  <p:slideViewPr>
    <p:cSldViewPr snapToGrid="0">
      <p:cViewPr varScale="1">
        <p:scale>
          <a:sx n="41" d="100"/>
          <a:sy n="41" d="100"/>
        </p:scale>
        <p:origin x="832"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D185AF-8C9A-095D-906D-4BE87B8E5B0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81A7C2D-84BE-3A1F-1DFB-6BDA99531E6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F5BF173-0F72-BE7A-1FD6-5480EDE7EBC6}"/>
              </a:ext>
            </a:extLst>
          </p:cNvPr>
          <p:cNvSpPr>
            <a:spLocks noGrp="1"/>
          </p:cNvSpPr>
          <p:nvPr>
            <p:ph type="dt" sz="half" idx="10"/>
          </p:nvPr>
        </p:nvSpPr>
        <p:spPr/>
        <p:txBody>
          <a:bodyPr/>
          <a:lstStyle/>
          <a:p>
            <a:fld id="{6E6C2F79-6356-0944-A548-69D3D36E63BF}" type="datetimeFigureOut">
              <a:rPr lang="en-US" smtClean="0"/>
              <a:t>8/7/25</a:t>
            </a:fld>
            <a:endParaRPr lang="en-US"/>
          </a:p>
        </p:txBody>
      </p:sp>
      <p:sp>
        <p:nvSpPr>
          <p:cNvPr id="5" name="Footer Placeholder 4">
            <a:extLst>
              <a:ext uri="{FF2B5EF4-FFF2-40B4-BE49-F238E27FC236}">
                <a16:creationId xmlns:a16="http://schemas.microsoft.com/office/drawing/2014/main" id="{12ACDD3B-53F8-59E6-9658-59E46004D97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A13C8DA-BE51-5088-063E-1CD0D5AF6FB6}"/>
              </a:ext>
            </a:extLst>
          </p:cNvPr>
          <p:cNvSpPr>
            <a:spLocks noGrp="1"/>
          </p:cNvSpPr>
          <p:nvPr>
            <p:ph type="sldNum" sz="quarter" idx="12"/>
          </p:nvPr>
        </p:nvSpPr>
        <p:spPr/>
        <p:txBody>
          <a:bodyPr/>
          <a:lstStyle/>
          <a:p>
            <a:fld id="{D56B56B8-2A70-774B-8A0D-C735F35C342F}" type="slidenum">
              <a:rPr lang="en-US" smtClean="0"/>
              <a:t>‹#›</a:t>
            </a:fld>
            <a:endParaRPr lang="en-US"/>
          </a:p>
        </p:txBody>
      </p:sp>
    </p:spTree>
    <p:extLst>
      <p:ext uri="{BB962C8B-B14F-4D97-AF65-F5344CB8AC3E}">
        <p14:creationId xmlns:p14="http://schemas.microsoft.com/office/powerpoint/2010/main" val="13456302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F1675C-93AA-C3F6-05A4-875C5DE0ACE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23586C9E-87CB-1311-76D1-4019FB8B32F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56773B1-1C62-00B4-9E4E-02B94BE1A84C}"/>
              </a:ext>
            </a:extLst>
          </p:cNvPr>
          <p:cNvSpPr>
            <a:spLocks noGrp="1"/>
          </p:cNvSpPr>
          <p:nvPr>
            <p:ph type="dt" sz="half" idx="10"/>
          </p:nvPr>
        </p:nvSpPr>
        <p:spPr/>
        <p:txBody>
          <a:bodyPr/>
          <a:lstStyle/>
          <a:p>
            <a:fld id="{6E6C2F79-6356-0944-A548-69D3D36E63BF}" type="datetimeFigureOut">
              <a:rPr lang="en-US" smtClean="0"/>
              <a:t>8/7/25</a:t>
            </a:fld>
            <a:endParaRPr lang="en-US"/>
          </a:p>
        </p:txBody>
      </p:sp>
      <p:sp>
        <p:nvSpPr>
          <p:cNvPr id="5" name="Footer Placeholder 4">
            <a:extLst>
              <a:ext uri="{FF2B5EF4-FFF2-40B4-BE49-F238E27FC236}">
                <a16:creationId xmlns:a16="http://schemas.microsoft.com/office/drawing/2014/main" id="{D3FFF035-1995-46A1-D2CA-C20E01F7A35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7B6CD9E-0D9D-C809-E5E5-6C2372D0F098}"/>
              </a:ext>
            </a:extLst>
          </p:cNvPr>
          <p:cNvSpPr>
            <a:spLocks noGrp="1"/>
          </p:cNvSpPr>
          <p:nvPr>
            <p:ph type="sldNum" sz="quarter" idx="12"/>
          </p:nvPr>
        </p:nvSpPr>
        <p:spPr/>
        <p:txBody>
          <a:bodyPr/>
          <a:lstStyle/>
          <a:p>
            <a:fld id="{D56B56B8-2A70-774B-8A0D-C735F35C342F}" type="slidenum">
              <a:rPr lang="en-US" smtClean="0"/>
              <a:t>‹#›</a:t>
            </a:fld>
            <a:endParaRPr lang="en-US"/>
          </a:p>
        </p:txBody>
      </p:sp>
    </p:spTree>
    <p:extLst>
      <p:ext uri="{BB962C8B-B14F-4D97-AF65-F5344CB8AC3E}">
        <p14:creationId xmlns:p14="http://schemas.microsoft.com/office/powerpoint/2010/main" val="34200901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4B14AC3-143F-5E55-A9EF-414569EC1784}"/>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444CB36-5D07-5E78-7015-DF3C9A72146B}"/>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28CA2E2-BAAC-1A3E-A3F4-E95C5BA33413}"/>
              </a:ext>
            </a:extLst>
          </p:cNvPr>
          <p:cNvSpPr>
            <a:spLocks noGrp="1"/>
          </p:cNvSpPr>
          <p:nvPr>
            <p:ph type="dt" sz="half" idx="10"/>
          </p:nvPr>
        </p:nvSpPr>
        <p:spPr/>
        <p:txBody>
          <a:bodyPr/>
          <a:lstStyle/>
          <a:p>
            <a:fld id="{6E6C2F79-6356-0944-A548-69D3D36E63BF}" type="datetimeFigureOut">
              <a:rPr lang="en-US" smtClean="0"/>
              <a:t>8/7/25</a:t>
            </a:fld>
            <a:endParaRPr lang="en-US"/>
          </a:p>
        </p:txBody>
      </p:sp>
      <p:sp>
        <p:nvSpPr>
          <p:cNvPr id="5" name="Footer Placeholder 4">
            <a:extLst>
              <a:ext uri="{FF2B5EF4-FFF2-40B4-BE49-F238E27FC236}">
                <a16:creationId xmlns:a16="http://schemas.microsoft.com/office/drawing/2014/main" id="{8A12D522-472C-C476-BD7B-A1EC8532C6B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DA28F7D-33D5-8A17-4A09-F0C4F97DFAB5}"/>
              </a:ext>
            </a:extLst>
          </p:cNvPr>
          <p:cNvSpPr>
            <a:spLocks noGrp="1"/>
          </p:cNvSpPr>
          <p:nvPr>
            <p:ph type="sldNum" sz="quarter" idx="12"/>
          </p:nvPr>
        </p:nvSpPr>
        <p:spPr/>
        <p:txBody>
          <a:bodyPr/>
          <a:lstStyle/>
          <a:p>
            <a:fld id="{D56B56B8-2A70-774B-8A0D-C735F35C342F}" type="slidenum">
              <a:rPr lang="en-US" smtClean="0"/>
              <a:t>‹#›</a:t>
            </a:fld>
            <a:endParaRPr lang="en-US"/>
          </a:p>
        </p:txBody>
      </p:sp>
    </p:spTree>
    <p:extLst>
      <p:ext uri="{BB962C8B-B14F-4D97-AF65-F5344CB8AC3E}">
        <p14:creationId xmlns:p14="http://schemas.microsoft.com/office/powerpoint/2010/main" val="39416297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CDA0BD-F488-164A-A65F-3CC1CC6ECB6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04B80F9-0E97-F198-32C9-E38316E403D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66698B8-96C3-AD6C-5561-E359A2C2D0CB}"/>
              </a:ext>
            </a:extLst>
          </p:cNvPr>
          <p:cNvSpPr>
            <a:spLocks noGrp="1"/>
          </p:cNvSpPr>
          <p:nvPr>
            <p:ph type="dt" sz="half" idx="10"/>
          </p:nvPr>
        </p:nvSpPr>
        <p:spPr/>
        <p:txBody>
          <a:bodyPr/>
          <a:lstStyle/>
          <a:p>
            <a:fld id="{6E6C2F79-6356-0944-A548-69D3D36E63BF}" type="datetimeFigureOut">
              <a:rPr lang="en-US" smtClean="0"/>
              <a:t>8/7/25</a:t>
            </a:fld>
            <a:endParaRPr lang="en-US"/>
          </a:p>
        </p:txBody>
      </p:sp>
      <p:sp>
        <p:nvSpPr>
          <p:cNvPr id="5" name="Footer Placeholder 4">
            <a:extLst>
              <a:ext uri="{FF2B5EF4-FFF2-40B4-BE49-F238E27FC236}">
                <a16:creationId xmlns:a16="http://schemas.microsoft.com/office/drawing/2014/main" id="{DA842FD4-FBC5-F4E8-C8B5-37EC7165BD1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5420E67-42A7-EE57-BFD7-0F10E01D1110}"/>
              </a:ext>
            </a:extLst>
          </p:cNvPr>
          <p:cNvSpPr>
            <a:spLocks noGrp="1"/>
          </p:cNvSpPr>
          <p:nvPr>
            <p:ph type="sldNum" sz="quarter" idx="12"/>
          </p:nvPr>
        </p:nvSpPr>
        <p:spPr/>
        <p:txBody>
          <a:bodyPr/>
          <a:lstStyle/>
          <a:p>
            <a:fld id="{D56B56B8-2A70-774B-8A0D-C735F35C342F}" type="slidenum">
              <a:rPr lang="en-US" smtClean="0"/>
              <a:t>‹#›</a:t>
            </a:fld>
            <a:endParaRPr lang="en-US"/>
          </a:p>
        </p:txBody>
      </p:sp>
    </p:spTree>
    <p:extLst>
      <p:ext uri="{BB962C8B-B14F-4D97-AF65-F5344CB8AC3E}">
        <p14:creationId xmlns:p14="http://schemas.microsoft.com/office/powerpoint/2010/main" val="20172232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A8541-8309-14D1-320C-6BD616735D4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24369FCA-59BC-382C-85B7-64FDF82473EF}"/>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C16732C3-CA4C-C400-BC5C-A750C44E5264}"/>
              </a:ext>
            </a:extLst>
          </p:cNvPr>
          <p:cNvSpPr>
            <a:spLocks noGrp="1"/>
          </p:cNvSpPr>
          <p:nvPr>
            <p:ph type="dt" sz="half" idx="10"/>
          </p:nvPr>
        </p:nvSpPr>
        <p:spPr/>
        <p:txBody>
          <a:bodyPr/>
          <a:lstStyle/>
          <a:p>
            <a:fld id="{6E6C2F79-6356-0944-A548-69D3D36E63BF}" type="datetimeFigureOut">
              <a:rPr lang="en-US" smtClean="0"/>
              <a:t>8/7/25</a:t>
            </a:fld>
            <a:endParaRPr lang="en-US"/>
          </a:p>
        </p:txBody>
      </p:sp>
      <p:sp>
        <p:nvSpPr>
          <p:cNvPr id="5" name="Footer Placeholder 4">
            <a:extLst>
              <a:ext uri="{FF2B5EF4-FFF2-40B4-BE49-F238E27FC236}">
                <a16:creationId xmlns:a16="http://schemas.microsoft.com/office/drawing/2014/main" id="{46227EF1-A508-EE94-85F1-082409E4A9B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B38193D-B9CB-E297-8EDF-01A4BCBDCE86}"/>
              </a:ext>
            </a:extLst>
          </p:cNvPr>
          <p:cNvSpPr>
            <a:spLocks noGrp="1"/>
          </p:cNvSpPr>
          <p:nvPr>
            <p:ph type="sldNum" sz="quarter" idx="12"/>
          </p:nvPr>
        </p:nvSpPr>
        <p:spPr/>
        <p:txBody>
          <a:bodyPr/>
          <a:lstStyle/>
          <a:p>
            <a:fld id="{D56B56B8-2A70-774B-8A0D-C735F35C342F}" type="slidenum">
              <a:rPr lang="en-US" smtClean="0"/>
              <a:t>‹#›</a:t>
            </a:fld>
            <a:endParaRPr lang="en-US"/>
          </a:p>
        </p:txBody>
      </p:sp>
    </p:spTree>
    <p:extLst>
      <p:ext uri="{BB962C8B-B14F-4D97-AF65-F5344CB8AC3E}">
        <p14:creationId xmlns:p14="http://schemas.microsoft.com/office/powerpoint/2010/main" val="39370997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7F8D5B-3D9C-5B53-DBB4-BBFDF340F39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3E3A9CC-43C0-5FF4-BE14-E6F2192FEC77}"/>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77257118-07F1-697C-20CE-B17379C50F9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E1EBD41-693B-064C-5ED4-2244C9AD0D2B}"/>
              </a:ext>
            </a:extLst>
          </p:cNvPr>
          <p:cNvSpPr>
            <a:spLocks noGrp="1"/>
          </p:cNvSpPr>
          <p:nvPr>
            <p:ph type="dt" sz="half" idx="10"/>
          </p:nvPr>
        </p:nvSpPr>
        <p:spPr/>
        <p:txBody>
          <a:bodyPr/>
          <a:lstStyle/>
          <a:p>
            <a:fld id="{6E6C2F79-6356-0944-A548-69D3D36E63BF}" type="datetimeFigureOut">
              <a:rPr lang="en-US" smtClean="0"/>
              <a:t>8/7/25</a:t>
            </a:fld>
            <a:endParaRPr lang="en-US"/>
          </a:p>
        </p:txBody>
      </p:sp>
      <p:sp>
        <p:nvSpPr>
          <p:cNvPr id="6" name="Footer Placeholder 5">
            <a:extLst>
              <a:ext uri="{FF2B5EF4-FFF2-40B4-BE49-F238E27FC236}">
                <a16:creationId xmlns:a16="http://schemas.microsoft.com/office/drawing/2014/main" id="{A696D5B8-EE54-13BF-0D69-DF595459935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E0C792A-FD4F-F7B4-6798-8351996026F2}"/>
              </a:ext>
            </a:extLst>
          </p:cNvPr>
          <p:cNvSpPr>
            <a:spLocks noGrp="1"/>
          </p:cNvSpPr>
          <p:nvPr>
            <p:ph type="sldNum" sz="quarter" idx="12"/>
          </p:nvPr>
        </p:nvSpPr>
        <p:spPr/>
        <p:txBody>
          <a:bodyPr/>
          <a:lstStyle/>
          <a:p>
            <a:fld id="{D56B56B8-2A70-774B-8A0D-C735F35C342F}" type="slidenum">
              <a:rPr lang="en-US" smtClean="0"/>
              <a:t>‹#›</a:t>
            </a:fld>
            <a:endParaRPr lang="en-US"/>
          </a:p>
        </p:txBody>
      </p:sp>
    </p:spTree>
    <p:extLst>
      <p:ext uri="{BB962C8B-B14F-4D97-AF65-F5344CB8AC3E}">
        <p14:creationId xmlns:p14="http://schemas.microsoft.com/office/powerpoint/2010/main" val="3939396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E4EA43-CC0C-E30E-2855-E9010817F165}"/>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62E681A-F61B-62AE-2F90-38F3A8396BE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3FC5F0B-8D0B-9257-16FD-7B9CE4AC3FE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ACF794E-2B4A-2A89-415A-09995EDE86E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4352945-E7F8-3AC3-86AB-1C60D6EE84B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CF9BBB0-53F3-0B51-3825-7C2C1503E32D}"/>
              </a:ext>
            </a:extLst>
          </p:cNvPr>
          <p:cNvSpPr>
            <a:spLocks noGrp="1"/>
          </p:cNvSpPr>
          <p:nvPr>
            <p:ph type="dt" sz="half" idx="10"/>
          </p:nvPr>
        </p:nvSpPr>
        <p:spPr/>
        <p:txBody>
          <a:bodyPr/>
          <a:lstStyle/>
          <a:p>
            <a:fld id="{6E6C2F79-6356-0944-A548-69D3D36E63BF}" type="datetimeFigureOut">
              <a:rPr lang="en-US" smtClean="0"/>
              <a:t>8/7/25</a:t>
            </a:fld>
            <a:endParaRPr lang="en-US"/>
          </a:p>
        </p:txBody>
      </p:sp>
      <p:sp>
        <p:nvSpPr>
          <p:cNvPr id="8" name="Footer Placeholder 7">
            <a:extLst>
              <a:ext uri="{FF2B5EF4-FFF2-40B4-BE49-F238E27FC236}">
                <a16:creationId xmlns:a16="http://schemas.microsoft.com/office/drawing/2014/main" id="{759097BF-815A-86E5-CB4E-4B922DE5994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83D7F4B8-B6A1-611F-0433-2101EFD3230B}"/>
              </a:ext>
            </a:extLst>
          </p:cNvPr>
          <p:cNvSpPr>
            <a:spLocks noGrp="1"/>
          </p:cNvSpPr>
          <p:nvPr>
            <p:ph type="sldNum" sz="quarter" idx="12"/>
          </p:nvPr>
        </p:nvSpPr>
        <p:spPr/>
        <p:txBody>
          <a:bodyPr/>
          <a:lstStyle/>
          <a:p>
            <a:fld id="{D56B56B8-2A70-774B-8A0D-C735F35C342F}" type="slidenum">
              <a:rPr lang="en-US" smtClean="0"/>
              <a:t>‹#›</a:t>
            </a:fld>
            <a:endParaRPr lang="en-US"/>
          </a:p>
        </p:txBody>
      </p:sp>
    </p:spTree>
    <p:extLst>
      <p:ext uri="{BB962C8B-B14F-4D97-AF65-F5344CB8AC3E}">
        <p14:creationId xmlns:p14="http://schemas.microsoft.com/office/powerpoint/2010/main" val="39450607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AC5C68-C6FE-B182-0ADE-A09DAD5E5A9C}"/>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4640A5B-738E-929E-01E5-C8720C011085}"/>
              </a:ext>
            </a:extLst>
          </p:cNvPr>
          <p:cNvSpPr>
            <a:spLocks noGrp="1"/>
          </p:cNvSpPr>
          <p:nvPr>
            <p:ph type="dt" sz="half" idx="10"/>
          </p:nvPr>
        </p:nvSpPr>
        <p:spPr/>
        <p:txBody>
          <a:bodyPr/>
          <a:lstStyle/>
          <a:p>
            <a:fld id="{6E6C2F79-6356-0944-A548-69D3D36E63BF}" type="datetimeFigureOut">
              <a:rPr lang="en-US" smtClean="0"/>
              <a:t>8/7/25</a:t>
            </a:fld>
            <a:endParaRPr lang="en-US"/>
          </a:p>
        </p:txBody>
      </p:sp>
      <p:sp>
        <p:nvSpPr>
          <p:cNvPr id="4" name="Footer Placeholder 3">
            <a:extLst>
              <a:ext uri="{FF2B5EF4-FFF2-40B4-BE49-F238E27FC236}">
                <a16:creationId xmlns:a16="http://schemas.microsoft.com/office/drawing/2014/main" id="{24FBA480-B796-2FE4-97C2-1905793953C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6DA05A7-888B-780D-C6B9-0C9E48DE6792}"/>
              </a:ext>
            </a:extLst>
          </p:cNvPr>
          <p:cNvSpPr>
            <a:spLocks noGrp="1"/>
          </p:cNvSpPr>
          <p:nvPr>
            <p:ph type="sldNum" sz="quarter" idx="12"/>
          </p:nvPr>
        </p:nvSpPr>
        <p:spPr/>
        <p:txBody>
          <a:bodyPr/>
          <a:lstStyle/>
          <a:p>
            <a:fld id="{D56B56B8-2A70-774B-8A0D-C735F35C342F}" type="slidenum">
              <a:rPr lang="en-US" smtClean="0"/>
              <a:t>‹#›</a:t>
            </a:fld>
            <a:endParaRPr lang="en-US"/>
          </a:p>
        </p:txBody>
      </p:sp>
    </p:spTree>
    <p:extLst>
      <p:ext uri="{BB962C8B-B14F-4D97-AF65-F5344CB8AC3E}">
        <p14:creationId xmlns:p14="http://schemas.microsoft.com/office/powerpoint/2010/main" val="39406346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AF5C705-E027-61BA-B1CC-2341FEA4D2A3}"/>
              </a:ext>
            </a:extLst>
          </p:cNvPr>
          <p:cNvSpPr>
            <a:spLocks noGrp="1"/>
          </p:cNvSpPr>
          <p:nvPr>
            <p:ph type="dt" sz="half" idx="10"/>
          </p:nvPr>
        </p:nvSpPr>
        <p:spPr/>
        <p:txBody>
          <a:bodyPr/>
          <a:lstStyle/>
          <a:p>
            <a:fld id="{6E6C2F79-6356-0944-A548-69D3D36E63BF}" type="datetimeFigureOut">
              <a:rPr lang="en-US" smtClean="0"/>
              <a:t>8/7/25</a:t>
            </a:fld>
            <a:endParaRPr lang="en-US"/>
          </a:p>
        </p:txBody>
      </p:sp>
      <p:sp>
        <p:nvSpPr>
          <p:cNvPr id="3" name="Footer Placeholder 2">
            <a:extLst>
              <a:ext uri="{FF2B5EF4-FFF2-40B4-BE49-F238E27FC236}">
                <a16:creationId xmlns:a16="http://schemas.microsoft.com/office/drawing/2014/main" id="{5CE7335C-A711-BDD7-82AC-80A0810B3BF8}"/>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9F7B20C-7D86-8C69-5212-C5DC2AD79485}"/>
              </a:ext>
            </a:extLst>
          </p:cNvPr>
          <p:cNvSpPr>
            <a:spLocks noGrp="1"/>
          </p:cNvSpPr>
          <p:nvPr>
            <p:ph type="sldNum" sz="quarter" idx="12"/>
          </p:nvPr>
        </p:nvSpPr>
        <p:spPr/>
        <p:txBody>
          <a:bodyPr/>
          <a:lstStyle/>
          <a:p>
            <a:fld id="{D56B56B8-2A70-774B-8A0D-C735F35C342F}" type="slidenum">
              <a:rPr lang="en-US" smtClean="0"/>
              <a:t>‹#›</a:t>
            </a:fld>
            <a:endParaRPr lang="en-US"/>
          </a:p>
        </p:txBody>
      </p:sp>
    </p:spTree>
    <p:extLst>
      <p:ext uri="{BB962C8B-B14F-4D97-AF65-F5344CB8AC3E}">
        <p14:creationId xmlns:p14="http://schemas.microsoft.com/office/powerpoint/2010/main" val="8162795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EF2B48-4B07-CEF2-FE94-D4AB6464A30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E27AA28A-CC39-5B01-D16E-E492B711702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F728AC2-E51F-A0E0-CF1E-822D1861127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1A31AAD-86AD-C46F-40F4-3CB588B33D7A}"/>
              </a:ext>
            </a:extLst>
          </p:cNvPr>
          <p:cNvSpPr>
            <a:spLocks noGrp="1"/>
          </p:cNvSpPr>
          <p:nvPr>
            <p:ph type="dt" sz="half" idx="10"/>
          </p:nvPr>
        </p:nvSpPr>
        <p:spPr/>
        <p:txBody>
          <a:bodyPr/>
          <a:lstStyle/>
          <a:p>
            <a:fld id="{6E6C2F79-6356-0944-A548-69D3D36E63BF}" type="datetimeFigureOut">
              <a:rPr lang="en-US" smtClean="0"/>
              <a:t>8/7/25</a:t>
            </a:fld>
            <a:endParaRPr lang="en-US"/>
          </a:p>
        </p:txBody>
      </p:sp>
      <p:sp>
        <p:nvSpPr>
          <p:cNvPr id="6" name="Footer Placeholder 5">
            <a:extLst>
              <a:ext uri="{FF2B5EF4-FFF2-40B4-BE49-F238E27FC236}">
                <a16:creationId xmlns:a16="http://schemas.microsoft.com/office/drawing/2014/main" id="{4B9A6DB0-C766-FB97-10B1-F02BEF5DE72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D7205F4-F0D1-61AE-3178-451B80F60FCD}"/>
              </a:ext>
            </a:extLst>
          </p:cNvPr>
          <p:cNvSpPr>
            <a:spLocks noGrp="1"/>
          </p:cNvSpPr>
          <p:nvPr>
            <p:ph type="sldNum" sz="quarter" idx="12"/>
          </p:nvPr>
        </p:nvSpPr>
        <p:spPr/>
        <p:txBody>
          <a:bodyPr/>
          <a:lstStyle/>
          <a:p>
            <a:fld id="{D56B56B8-2A70-774B-8A0D-C735F35C342F}" type="slidenum">
              <a:rPr lang="en-US" smtClean="0"/>
              <a:t>‹#›</a:t>
            </a:fld>
            <a:endParaRPr lang="en-US"/>
          </a:p>
        </p:txBody>
      </p:sp>
    </p:spTree>
    <p:extLst>
      <p:ext uri="{BB962C8B-B14F-4D97-AF65-F5344CB8AC3E}">
        <p14:creationId xmlns:p14="http://schemas.microsoft.com/office/powerpoint/2010/main" val="690567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013D92-E0C0-E5C0-C426-5A4B6663639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F359509B-FEC5-45B1-B06A-852C98A529A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05927E6-7DA3-AA6F-47D1-9BB74EB6FDE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1784F3C-440A-9580-9AC4-7E97AB9B4826}"/>
              </a:ext>
            </a:extLst>
          </p:cNvPr>
          <p:cNvSpPr>
            <a:spLocks noGrp="1"/>
          </p:cNvSpPr>
          <p:nvPr>
            <p:ph type="dt" sz="half" idx="10"/>
          </p:nvPr>
        </p:nvSpPr>
        <p:spPr/>
        <p:txBody>
          <a:bodyPr/>
          <a:lstStyle/>
          <a:p>
            <a:fld id="{6E6C2F79-6356-0944-A548-69D3D36E63BF}" type="datetimeFigureOut">
              <a:rPr lang="en-US" smtClean="0"/>
              <a:t>8/7/25</a:t>
            </a:fld>
            <a:endParaRPr lang="en-US"/>
          </a:p>
        </p:txBody>
      </p:sp>
      <p:sp>
        <p:nvSpPr>
          <p:cNvPr id="6" name="Footer Placeholder 5">
            <a:extLst>
              <a:ext uri="{FF2B5EF4-FFF2-40B4-BE49-F238E27FC236}">
                <a16:creationId xmlns:a16="http://schemas.microsoft.com/office/drawing/2014/main" id="{D3481231-44CA-C4C8-688D-3D456201338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F132E81-2534-8D1B-E5D4-570AB265A053}"/>
              </a:ext>
            </a:extLst>
          </p:cNvPr>
          <p:cNvSpPr>
            <a:spLocks noGrp="1"/>
          </p:cNvSpPr>
          <p:nvPr>
            <p:ph type="sldNum" sz="quarter" idx="12"/>
          </p:nvPr>
        </p:nvSpPr>
        <p:spPr/>
        <p:txBody>
          <a:bodyPr/>
          <a:lstStyle/>
          <a:p>
            <a:fld id="{D56B56B8-2A70-774B-8A0D-C735F35C342F}" type="slidenum">
              <a:rPr lang="en-US" smtClean="0"/>
              <a:t>‹#›</a:t>
            </a:fld>
            <a:endParaRPr lang="en-US"/>
          </a:p>
        </p:txBody>
      </p:sp>
    </p:spTree>
    <p:extLst>
      <p:ext uri="{BB962C8B-B14F-4D97-AF65-F5344CB8AC3E}">
        <p14:creationId xmlns:p14="http://schemas.microsoft.com/office/powerpoint/2010/main" val="16921936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90446E0-5BDA-93F5-3AD5-69A7C3DF40C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82EC5A7-20BD-7C41-2F9D-0E17B8863A0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CE14CDE-BBCC-4628-5C46-1F88E890CD8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6E6C2F79-6356-0944-A548-69D3D36E63BF}" type="datetimeFigureOut">
              <a:rPr lang="en-US" smtClean="0"/>
              <a:t>8/7/25</a:t>
            </a:fld>
            <a:endParaRPr lang="en-US"/>
          </a:p>
        </p:txBody>
      </p:sp>
      <p:sp>
        <p:nvSpPr>
          <p:cNvPr id="5" name="Footer Placeholder 4">
            <a:extLst>
              <a:ext uri="{FF2B5EF4-FFF2-40B4-BE49-F238E27FC236}">
                <a16:creationId xmlns:a16="http://schemas.microsoft.com/office/drawing/2014/main" id="{027C04B7-9224-E7BC-D53C-4C066F63865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EF47FAEB-1AB8-CE37-846B-98468B4F94A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D56B56B8-2A70-774B-8A0D-C735F35C342F}" type="slidenum">
              <a:rPr lang="en-US" smtClean="0"/>
              <a:t>‹#›</a:t>
            </a:fld>
            <a:endParaRPr lang="en-US"/>
          </a:p>
        </p:txBody>
      </p:sp>
    </p:spTree>
    <p:extLst>
      <p:ext uri="{BB962C8B-B14F-4D97-AF65-F5344CB8AC3E}">
        <p14:creationId xmlns:p14="http://schemas.microsoft.com/office/powerpoint/2010/main" val="135653565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Addition to 6</a:t>
            </a:r>
            <a:br>
              <a:rPr lang="en-US" dirty="0"/>
            </a:br>
            <a:br>
              <a:rPr lang="en-US" dirty="0"/>
            </a:br>
            <a:r>
              <a:rPr lang="en-US"/>
              <a:t>Lesson 30</a:t>
            </a:r>
            <a:endParaRPr lang="en-US" dirty="0"/>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041240952"/>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428178"/>
            <a:ext cx="10002644" cy="5016758"/>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Today we are going to do some warming up by practicing our math facts. You will be given 2 minutes to do as many problems as you can. Start at the top and </a:t>
            </a:r>
            <a:r>
              <a:rPr lang="en-US" sz="3200" dirty="0">
                <a:solidFill>
                  <a:srgbClr val="212121"/>
                </a:solidFill>
                <a:latin typeface="Calibri" panose="020F0502020204030204" pitchFamily="34" charset="0"/>
              </a:rPr>
              <a:t>work across the page. </a:t>
            </a:r>
            <a:r>
              <a:rPr lang="en-US" sz="3200" b="0" i="0" u="none" strike="noStrike" dirty="0">
                <a:solidFill>
                  <a:srgbClr val="212121"/>
                </a:solidFill>
                <a:effectLst/>
                <a:latin typeface="Calibri" panose="020F0502020204030204" pitchFamily="34" charset="0"/>
              </a:rPr>
              <a:t>Do not skip problems and do your best to correctly complete as many problems as possible. </a:t>
            </a:r>
            <a:r>
              <a:rPr lang="en-US" sz="3200" dirty="0">
                <a:solidFill>
                  <a:srgbClr val="212121"/>
                </a:solidFill>
                <a:latin typeface="Calibri" panose="020F0502020204030204" pitchFamily="34" charset="0"/>
              </a:rPr>
              <a:t>Ready. Begin</a:t>
            </a:r>
          </a:p>
          <a:p>
            <a:pPr algn="ctr"/>
            <a:endParaRPr lang="en-US" sz="3200" dirty="0">
              <a:solidFill>
                <a:srgbClr val="212121"/>
              </a:solidFill>
              <a:latin typeface="Calibri" panose="020F0502020204030204" pitchFamily="34" charset="0"/>
            </a:endParaRPr>
          </a:p>
          <a:p>
            <a:pPr algn="ctr"/>
            <a:r>
              <a:rPr lang="en-US" sz="3200" dirty="0">
                <a:solidFill>
                  <a:srgbClr val="212121"/>
                </a:solidFill>
                <a:latin typeface="Calibri" panose="020F0502020204030204" pitchFamily="34" charset="0"/>
              </a:rPr>
              <a:t>Stop. Turn to the next page and let’s do this again. Ready Begin.</a:t>
            </a:r>
          </a:p>
          <a:p>
            <a:pPr algn="ctr"/>
            <a:endParaRPr lang="en-US" sz="3200" dirty="0"/>
          </a:p>
        </p:txBody>
      </p:sp>
      <p:pic>
        <p:nvPicPr>
          <p:cNvPr id="19" name="Audio 18">
            <a:extLst>
              <a:ext uri="{FF2B5EF4-FFF2-40B4-BE49-F238E27FC236}">
                <a16:creationId xmlns:a16="http://schemas.microsoft.com/office/drawing/2014/main" id="{CD5C2518-724B-1D49-17BF-8494794CB20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74294131"/>
      </p:ext>
    </p:extLst>
  </p:cSld>
  <p:clrMapOvr>
    <a:masterClrMapping/>
  </p:clrMapOvr>
  <mc:AlternateContent xmlns:mc="http://schemas.openxmlformats.org/markup-compatibility/2006" xmlns:p14="http://schemas.microsoft.com/office/powerpoint/2010/main">
    <mc:Choice Requires="p14">
      <p:transition spd="slow" p14:dur="2000" advTm="272147"/>
    </mc:Choice>
    <mc:Fallback xmlns="">
      <p:transition spd="slow" advTm="27214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9"/>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15</TotalTime>
  <Words>206</Words>
  <Application>Microsoft Macintosh PowerPoint</Application>
  <PresentationFormat>Widescreen</PresentationFormat>
  <Paragraphs>8</Paragraphs>
  <Slides>3</Slides>
  <Notes>0</Notes>
  <HiddenSlides>0</HiddenSlides>
  <MMClips>2</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vt:i4>
      </vt:variant>
    </vt:vector>
  </HeadingPairs>
  <TitlesOfParts>
    <vt:vector size="9" baseType="lpstr">
      <vt:lpstr>Aptos</vt:lpstr>
      <vt:lpstr>Aptos Display</vt:lpstr>
      <vt:lpstr>Arial</vt:lpstr>
      <vt:lpstr>Calibri</vt:lpstr>
      <vt:lpstr>Times New Roman</vt:lpstr>
      <vt:lpstr>Office Theme</vt:lpstr>
      <vt:lpstr>Addition to 6  Lesson 30</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2025-08-07T20:05:54Z</dcterms:created>
  <dcterms:modified xsi:type="dcterms:W3CDTF">2025-08-07T20:21:27Z</dcterms:modified>
</cp:coreProperties>
</file>