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269"/>
    <p:restoredTop sz="91429"/>
  </p:normalViewPr>
  <p:slideViewPr>
    <p:cSldViewPr snapToGrid="0">
      <p:cViewPr varScale="1">
        <p:scale>
          <a:sx n="46" d="100"/>
          <a:sy n="46" d="100"/>
        </p:scale>
        <p:origin x="42" y="121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FCDF8617-B2AD-4622-B08B-75FE7B43B17E}"/>
    <pc:docChg chg="modSld">
      <pc:chgData name="Poncy, Brian" userId="002c98f0-3707-44e7-b27e-58ac2885d61f" providerId="ADAL" clId="{FCDF8617-B2AD-4622-B08B-75FE7B43B17E}" dt="2025-08-12T05:00:52.165" v="16" actId="20577"/>
      <pc:docMkLst>
        <pc:docMk/>
      </pc:docMkLst>
      <pc:sldChg chg="modSp mod">
        <pc:chgData name="Poncy, Brian" userId="002c98f0-3707-44e7-b27e-58ac2885d61f" providerId="ADAL" clId="{FCDF8617-B2AD-4622-B08B-75FE7B43B17E}" dt="2025-08-12T05:00:52.165" v="16" actId="20577"/>
        <pc:sldMkLst>
          <pc:docMk/>
          <pc:sldMk cId="1041240952" sldId="311"/>
        </pc:sldMkLst>
        <pc:spChg chg="mod">
          <ac:chgData name="Poncy, Brian" userId="002c98f0-3707-44e7-b27e-58ac2885d61f" providerId="ADAL" clId="{FCDF8617-B2AD-4622-B08B-75FE7B43B17E}" dt="2025-08-12T05:00:52.165" v="16" actId="20577"/>
          <ac:spMkLst>
            <pc:docMk/>
            <pc:sldMk cId="1041240952" sldId="311"/>
            <ac:spMk id="2" creationId="{7D11E6F9-48A4-0F48-121D-CA789C12D048}"/>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A177A2-E3EA-2C08-4120-E7B60E2C7C9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B1DA7C8-5E90-F720-C2D3-E9917AC3AB7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F3DF121-71B1-0857-92EA-DBE2D64F7249}"/>
              </a:ext>
            </a:extLst>
          </p:cNvPr>
          <p:cNvSpPr>
            <a:spLocks noGrp="1"/>
          </p:cNvSpPr>
          <p:nvPr>
            <p:ph type="dt" sz="half" idx="10"/>
          </p:nvPr>
        </p:nvSpPr>
        <p:spPr/>
        <p:txBody>
          <a:bodyPr/>
          <a:lstStyle/>
          <a:p>
            <a:fld id="{D6E33BC0-4753-374F-A25A-B3E65F8A7FFC}" type="datetimeFigureOut">
              <a:rPr lang="en-US" smtClean="0"/>
              <a:t>8/12/2025</a:t>
            </a:fld>
            <a:endParaRPr lang="en-US"/>
          </a:p>
        </p:txBody>
      </p:sp>
      <p:sp>
        <p:nvSpPr>
          <p:cNvPr id="5" name="Footer Placeholder 4">
            <a:extLst>
              <a:ext uri="{FF2B5EF4-FFF2-40B4-BE49-F238E27FC236}">
                <a16:creationId xmlns:a16="http://schemas.microsoft.com/office/drawing/2014/main" id="{D422D92B-268C-FDD2-AA09-A7F8B7CAF9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011327-6602-7238-28DC-6BC9EBCD2107}"/>
              </a:ext>
            </a:extLst>
          </p:cNvPr>
          <p:cNvSpPr>
            <a:spLocks noGrp="1"/>
          </p:cNvSpPr>
          <p:nvPr>
            <p:ph type="sldNum" sz="quarter" idx="12"/>
          </p:nvPr>
        </p:nvSpPr>
        <p:spPr/>
        <p:txBody>
          <a:bodyPr/>
          <a:lstStyle/>
          <a:p>
            <a:fld id="{C5E3AFFB-55EA-E64F-BA73-2CB61E1CE6B8}" type="slidenum">
              <a:rPr lang="en-US" smtClean="0"/>
              <a:t>‹#›</a:t>
            </a:fld>
            <a:endParaRPr lang="en-US"/>
          </a:p>
        </p:txBody>
      </p:sp>
    </p:spTree>
    <p:extLst>
      <p:ext uri="{BB962C8B-B14F-4D97-AF65-F5344CB8AC3E}">
        <p14:creationId xmlns:p14="http://schemas.microsoft.com/office/powerpoint/2010/main" val="22137522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7FA8E0-6951-7C43-B068-B563CB5C84B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DE6B990-0B1E-B08C-5B23-CCF1EDAC048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CA1787E-1BD0-1D52-A221-A9A68EB23221}"/>
              </a:ext>
            </a:extLst>
          </p:cNvPr>
          <p:cNvSpPr>
            <a:spLocks noGrp="1"/>
          </p:cNvSpPr>
          <p:nvPr>
            <p:ph type="dt" sz="half" idx="10"/>
          </p:nvPr>
        </p:nvSpPr>
        <p:spPr/>
        <p:txBody>
          <a:bodyPr/>
          <a:lstStyle/>
          <a:p>
            <a:fld id="{D6E33BC0-4753-374F-A25A-B3E65F8A7FFC}" type="datetimeFigureOut">
              <a:rPr lang="en-US" smtClean="0"/>
              <a:t>8/12/2025</a:t>
            </a:fld>
            <a:endParaRPr lang="en-US"/>
          </a:p>
        </p:txBody>
      </p:sp>
      <p:sp>
        <p:nvSpPr>
          <p:cNvPr id="5" name="Footer Placeholder 4">
            <a:extLst>
              <a:ext uri="{FF2B5EF4-FFF2-40B4-BE49-F238E27FC236}">
                <a16:creationId xmlns:a16="http://schemas.microsoft.com/office/drawing/2014/main" id="{2A98E99D-19BD-4926-BD38-86E96CC0D7E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C8AAA1F-991C-F725-9187-493387452F21}"/>
              </a:ext>
            </a:extLst>
          </p:cNvPr>
          <p:cNvSpPr>
            <a:spLocks noGrp="1"/>
          </p:cNvSpPr>
          <p:nvPr>
            <p:ph type="sldNum" sz="quarter" idx="12"/>
          </p:nvPr>
        </p:nvSpPr>
        <p:spPr/>
        <p:txBody>
          <a:bodyPr/>
          <a:lstStyle/>
          <a:p>
            <a:fld id="{C5E3AFFB-55EA-E64F-BA73-2CB61E1CE6B8}" type="slidenum">
              <a:rPr lang="en-US" smtClean="0"/>
              <a:t>‹#›</a:t>
            </a:fld>
            <a:endParaRPr lang="en-US"/>
          </a:p>
        </p:txBody>
      </p:sp>
    </p:spTree>
    <p:extLst>
      <p:ext uri="{BB962C8B-B14F-4D97-AF65-F5344CB8AC3E}">
        <p14:creationId xmlns:p14="http://schemas.microsoft.com/office/powerpoint/2010/main" val="37617550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61F2597-F926-8432-D278-F11E19832D2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71DECC1-5FEE-63B2-BC6B-A4D4BFE5F21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DC32139-E441-F01B-6159-C856653BBD01}"/>
              </a:ext>
            </a:extLst>
          </p:cNvPr>
          <p:cNvSpPr>
            <a:spLocks noGrp="1"/>
          </p:cNvSpPr>
          <p:nvPr>
            <p:ph type="dt" sz="half" idx="10"/>
          </p:nvPr>
        </p:nvSpPr>
        <p:spPr/>
        <p:txBody>
          <a:bodyPr/>
          <a:lstStyle/>
          <a:p>
            <a:fld id="{D6E33BC0-4753-374F-A25A-B3E65F8A7FFC}" type="datetimeFigureOut">
              <a:rPr lang="en-US" smtClean="0"/>
              <a:t>8/12/2025</a:t>
            </a:fld>
            <a:endParaRPr lang="en-US"/>
          </a:p>
        </p:txBody>
      </p:sp>
      <p:sp>
        <p:nvSpPr>
          <p:cNvPr id="5" name="Footer Placeholder 4">
            <a:extLst>
              <a:ext uri="{FF2B5EF4-FFF2-40B4-BE49-F238E27FC236}">
                <a16:creationId xmlns:a16="http://schemas.microsoft.com/office/drawing/2014/main" id="{3F43853E-C4B9-56F5-CA56-75682F7215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B63C3D-8E93-8FA9-5B35-37C5D6D5CDE7}"/>
              </a:ext>
            </a:extLst>
          </p:cNvPr>
          <p:cNvSpPr>
            <a:spLocks noGrp="1"/>
          </p:cNvSpPr>
          <p:nvPr>
            <p:ph type="sldNum" sz="quarter" idx="12"/>
          </p:nvPr>
        </p:nvSpPr>
        <p:spPr/>
        <p:txBody>
          <a:bodyPr/>
          <a:lstStyle/>
          <a:p>
            <a:fld id="{C5E3AFFB-55EA-E64F-BA73-2CB61E1CE6B8}" type="slidenum">
              <a:rPr lang="en-US" smtClean="0"/>
              <a:t>‹#›</a:t>
            </a:fld>
            <a:endParaRPr lang="en-US"/>
          </a:p>
        </p:txBody>
      </p:sp>
    </p:spTree>
    <p:extLst>
      <p:ext uri="{BB962C8B-B14F-4D97-AF65-F5344CB8AC3E}">
        <p14:creationId xmlns:p14="http://schemas.microsoft.com/office/powerpoint/2010/main" val="40034594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47797B-D56C-5BDE-6A19-74C87BE5C14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0CABF31-9BCE-F0E7-BB07-0DD85DB87F7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1B6FBEC-AE9E-E440-2B57-053BAE83F702}"/>
              </a:ext>
            </a:extLst>
          </p:cNvPr>
          <p:cNvSpPr>
            <a:spLocks noGrp="1"/>
          </p:cNvSpPr>
          <p:nvPr>
            <p:ph type="dt" sz="half" idx="10"/>
          </p:nvPr>
        </p:nvSpPr>
        <p:spPr/>
        <p:txBody>
          <a:bodyPr/>
          <a:lstStyle/>
          <a:p>
            <a:fld id="{D6E33BC0-4753-374F-A25A-B3E65F8A7FFC}" type="datetimeFigureOut">
              <a:rPr lang="en-US" smtClean="0"/>
              <a:t>8/12/2025</a:t>
            </a:fld>
            <a:endParaRPr lang="en-US"/>
          </a:p>
        </p:txBody>
      </p:sp>
      <p:sp>
        <p:nvSpPr>
          <p:cNvPr id="5" name="Footer Placeholder 4">
            <a:extLst>
              <a:ext uri="{FF2B5EF4-FFF2-40B4-BE49-F238E27FC236}">
                <a16:creationId xmlns:a16="http://schemas.microsoft.com/office/drawing/2014/main" id="{10E04E59-053F-FE0D-1D0B-70E5F335AC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51C39A-7C86-D9CE-BD21-BC35901B3F3B}"/>
              </a:ext>
            </a:extLst>
          </p:cNvPr>
          <p:cNvSpPr>
            <a:spLocks noGrp="1"/>
          </p:cNvSpPr>
          <p:nvPr>
            <p:ph type="sldNum" sz="quarter" idx="12"/>
          </p:nvPr>
        </p:nvSpPr>
        <p:spPr/>
        <p:txBody>
          <a:bodyPr/>
          <a:lstStyle/>
          <a:p>
            <a:fld id="{C5E3AFFB-55EA-E64F-BA73-2CB61E1CE6B8}" type="slidenum">
              <a:rPr lang="en-US" smtClean="0"/>
              <a:t>‹#›</a:t>
            </a:fld>
            <a:endParaRPr lang="en-US"/>
          </a:p>
        </p:txBody>
      </p:sp>
    </p:spTree>
    <p:extLst>
      <p:ext uri="{BB962C8B-B14F-4D97-AF65-F5344CB8AC3E}">
        <p14:creationId xmlns:p14="http://schemas.microsoft.com/office/powerpoint/2010/main" val="23164444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D85309-9BDE-18F9-EC67-4C1AC4CCA67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B89CAD5-3A80-C374-A6C0-BF5FF4986A6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D355B10-99C9-6DAE-A2CD-6661AC90124E}"/>
              </a:ext>
            </a:extLst>
          </p:cNvPr>
          <p:cNvSpPr>
            <a:spLocks noGrp="1"/>
          </p:cNvSpPr>
          <p:nvPr>
            <p:ph type="dt" sz="half" idx="10"/>
          </p:nvPr>
        </p:nvSpPr>
        <p:spPr/>
        <p:txBody>
          <a:bodyPr/>
          <a:lstStyle/>
          <a:p>
            <a:fld id="{D6E33BC0-4753-374F-A25A-B3E65F8A7FFC}" type="datetimeFigureOut">
              <a:rPr lang="en-US" smtClean="0"/>
              <a:t>8/12/2025</a:t>
            </a:fld>
            <a:endParaRPr lang="en-US"/>
          </a:p>
        </p:txBody>
      </p:sp>
      <p:sp>
        <p:nvSpPr>
          <p:cNvPr id="5" name="Footer Placeholder 4">
            <a:extLst>
              <a:ext uri="{FF2B5EF4-FFF2-40B4-BE49-F238E27FC236}">
                <a16:creationId xmlns:a16="http://schemas.microsoft.com/office/drawing/2014/main" id="{F364330A-9BA8-E888-7837-B49E1E97F08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D0A65D7-5994-3DF9-6CD2-E717A61F0DE9}"/>
              </a:ext>
            </a:extLst>
          </p:cNvPr>
          <p:cNvSpPr>
            <a:spLocks noGrp="1"/>
          </p:cNvSpPr>
          <p:nvPr>
            <p:ph type="sldNum" sz="quarter" idx="12"/>
          </p:nvPr>
        </p:nvSpPr>
        <p:spPr/>
        <p:txBody>
          <a:bodyPr/>
          <a:lstStyle/>
          <a:p>
            <a:fld id="{C5E3AFFB-55EA-E64F-BA73-2CB61E1CE6B8}" type="slidenum">
              <a:rPr lang="en-US" smtClean="0"/>
              <a:t>‹#›</a:t>
            </a:fld>
            <a:endParaRPr lang="en-US"/>
          </a:p>
        </p:txBody>
      </p:sp>
    </p:spTree>
    <p:extLst>
      <p:ext uri="{BB962C8B-B14F-4D97-AF65-F5344CB8AC3E}">
        <p14:creationId xmlns:p14="http://schemas.microsoft.com/office/powerpoint/2010/main" val="19152929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7FEF3B-F6B1-A9D5-81EA-9C192A5885A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E2073AF-B783-A2A6-B8B9-6F3D093388F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C2000B9-2F98-FF2A-4160-81294776046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1E10EA7-5D6B-71A5-9A5D-CF8BCCF7B4AA}"/>
              </a:ext>
            </a:extLst>
          </p:cNvPr>
          <p:cNvSpPr>
            <a:spLocks noGrp="1"/>
          </p:cNvSpPr>
          <p:nvPr>
            <p:ph type="dt" sz="half" idx="10"/>
          </p:nvPr>
        </p:nvSpPr>
        <p:spPr/>
        <p:txBody>
          <a:bodyPr/>
          <a:lstStyle/>
          <a:p>
            <a:fld id="{D6E33BC0-4753-374F-A25A-B3E65F8A7FFC}" type="datetimeFigureOut">
              <a:rPr lang="en-US" smtClean="0"/>
              <a:t>8/12/2025</a:t>
            </a:fld>
            <a:endParaRPr lang="en-US"/>
          </a:p>
        </p:txBody>
      </p:sp>
      <p:sp>
        <p:nvSpPr>
          <p:cNvPr id="6" name="Footer Placeholder 5">
            <a:extLst>
              <a:ext uri="{FF2B5EF4-FFF2-40B4-BE49-F238E27FC236}">
                <a16:creationId xmlns:a16="http://schemas.microsoft.com/office/drawing/2014/main" id="{9DD602C0-DB92-4F0C-B88B-25E3E9806A7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82F2030-272F-2A03-0108-EA24791F21D5}"/>
              </a:ext>
            </a:extLst>
          </p:cNvPr>
          <p:cNvSpPr>
            <a:spLocks noGrp="1"/>
          </p:cNvSpPr>
          <p:nvPr>
            <p:ph type="sldNum" sz="quarter" idx="12"/>
          </p:nvPr>
        </p:nvSpPr>
        <p:spPr/>
        <p:txBody>
          <a:bodyPr/>
          <a:lstStyle/>
          <a:p>
            <a:fld id="{C5E3AFFB-55EA-E64F-BA73-2CB61E1CE6B8}" type="slidenum">
              <a:rPr lang="en-US" smtClean="0"/>
              <a:t>‹#›</a:t>
            </a:fld>
            <a:endParaRPr lang="en-US"/>
          </a:p>
        </p:txBody>
      </p:sp>
    </p:spTree>
    <p:extLst>
      <p:ext uri="{BB962C8B-B14F-4D97-AF65-F5344CB8AC3E}">
        <p14:creationId xmlns:p14="http://schemas.microsoft.com/office/powerpoint/2010/main" val="15036317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DB4F83-8C7A-62F8-2982-D6CC9218076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DDB460D-B3DB-E69C-B106-CF1A3421A32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D3FD1D0-D31E-A7F4-24FF-B064227EDEE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8F769F6-F6D7-043C-8263-743EE800D1E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33DC386-659E-FD58-2468-FBDEE278157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F3DACF4-5D77-4100-89F1-1FD23533F845}"/>
              </a:ext>
            </a:extLst>
          </p:cNvPr>
          <p:cNvSpPr>
            <a:spLocks noGrp="1"/>
          </p:cNvSpPr>
          <p:nvPr>
            <p:ph type="dt" sz="half" idx="10"/>
          </p:nvPr>
        </p:nvSpPr>
        <p:spPr/>
        <p:txBody>
          <a:bodyPr/>
          <a:lstStyle/>
          <a:p>
            <a:fld id="{D6E33BC0-4753-374F-A25A-B3E65F8A7FFC}" type="datetimeFigureOut">
              <a:rPr lang="en-US" smtClean="0"/>
              <a:t>8/12/2025</a:t>
            </a:fld>
            <a:endParaRPr lang="en-US"/>
          </a:p>
        </p:txBody>
      </p:sp>
      <p:sp>
        <p:nvSpPr>
          <p:cNvPr id="8" name="Footer Placeholder 7">
            <a:extLst>
              <a:ext uri="{FF2B5EF4-FFF2-40B4-BE49-F238E27FC236}">
                <a16:creationId xmlns:a16="http://schemas.microsoft.com/office/drawing/2014/main" id="{8144ECE7-BA0D-C3AF-FC1A-2CA861B76DE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FE7FA7B-A32E-30AC-418C-0C03E5899666}"/>
              </a:ext>
            </a:extLst>
          </p:cNvPr>
          <p:cNvSpPr>
            <a:spLocks noGrp="1"/>
          </p:cNvSpPr>
          <p:nvPr>
            <p:ph type="sldNum" sz="quarter" idx="12"/>
          </p:nvPr>
        </p:nvSpPr>
        <p:spPr/>
        <p:txBody>
          <a:bodyPr/>
          <a:lstStyle/>
          <a:p>
            <a:fld id="{C5E3AFFB-55EA-E64F-BA73-2CB61E1CE6B8}" type="slidenum">
              <a:rPr lang="en-US" smtClean="0"/>
              <a:t>‹#›</a:t>
            </a:fld>
            <a:endParaRPr lang="en-US"/>
          </a:p>
        </p:txBody>
      </p:sp>
    </p:spTree>
    <p:extLst>
      <p:ext uri="{BB962C8B-B14F-4D97-AF65-F5344CB8AC3E}">
        <p14:creationId xmlns:p14="http://schemas.microsoft.com/office/powerpoint/2010/main" val="13350449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2359D-252F-C933-0EDE-909383E52B9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EA54563-0F77-6233-E7C4-0D01C40B3F89}"/>
              </a:ext>
            </a:extLst>
          </p:cNvPr>
          <p:cNvSpPr>
            <a:spLocks noGrp="1"/>
          </p:cNvSpPr>
          <p:nvPr>
            <p:ph type="dt" sz="half" idx="10"/>
          </p:nvPr>
        </p:nvSpPr>
        <p:spPr/>
        <p:txBody>
          <a:bodyPr/>
          <a:lstStyle/>
          <a:p>
            <a:fld id="{D6E33BC0-4753-374F-A25A-B3E65F8A7FFC}" type="datetimeFigureOut">
              <a:rPr lang="en-US" smtClean="0"/>
              <a:t>8/12/2025</a:t>
            </a:fld>
            <a:endParaRPr lang="en-US"/>
          </a:p>
        </p:txBody>
      </p:sp>
      <p:sp>
        <p:nvSpPr>
          <p:cNvPr id="4" name="Footer Placeholder 3">
            <a:extLst>
              <a:ext uri="{FF2B5EF4-FFF2-40B4-BE49-F238E27FC236}">
                <a16:creationId xmlns:a16="http://schemas.microsoft.com/office/drawing/2014/main" id="{DC8B58D8-6EEA-0B56-A224-DBEDD55E80D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977BAA9-91CC-3785-2EA0-AD7EF1FBFD23}"/>
              </a:ext>
            </a:extLst>
          </p:cNvPr>
          <p:cNvSpPr>
            <a:spLocks noGrp="1"/>
          </p:cNvSpPr>
          <p:nvPr>
            <p:ph type="sldNum" sz="quarter" idx="12"/>
          </p:nvPr>
        </p:nvSpPr>
        <p:spPr/>
        <p:txBody>
          <a:bodyPr/>
          <a:lstStyle/>
          <a:p>
            <a:fld id="{C5E3AFFB-55EA-E64F-BA73-2CB61E1CE6B8}" type="slidenum">
              <a:rPr lang="en-US" smtClean="0"/>
              <a:t>‹#›</a:t>
            </a:fld>
            <a:endParaRPr lang="en-US"/>
          </a:p>
        </p:txBody>
      </p:sp>
    </p:spTree>
    <p:extLst>
      <p:ext uri="{BB962C8B-B14F-4D97-AF65-F5344CB8AC3E}">
        <p14:creationId xmlns:p14="http://schemas.microsoft.com/office/powerpoint/2010/main" val="5265645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7DB94E0-A7C7-13D7-5E45-13EC7132F07E}"/>
              </a:ext>
            </a:extLst>
          </p:cNvPr>
          <p:cNvSpPr>
            <a:spLocks noGrp="1"/>
          </p:cNvSpPr>
          <p:nvPr>
            <p:ph type="dt" sz="half" idx="10"/>
          </p:nvPr>
        </p:nvSpPr>
        <p:spPr/>
        <p:txBody>
          <a:bodyPr/>
          <a:lstStyle/>
          <a:p>
            <a:fld id="{D6E33BC0-4753-374F-A25A-B3E65F8A7FFC}" type="datetimeFigureOut">
              <a:rPr lang="en-US" smtClean="0"/>
              <a:t>8/12/2025</a:t>
            </a:fld>
            <a:endParaRPr lang="en-US"/>
          </a:p>
        </p:txBody>
      </p:sp>
      <p:sp>
        <p:nvSpPr>
          <p:cNvPr id="3" name="Footer Placeholder 2">
            <a:extLst>
              <a:ext uri="{FF2B5EF4-FFF2-40B4-BE49-F238E27FC236}">
                <a16:creationId xmlns:a16="http://schemas.microsoft.com/office/drawing/2014/main" id="{F3B86D1C-9BC5-EE74-8781-A5B74D2A2F6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8BD2C4B-81F8-E920-CE4D-625C9F391E7C}"/>
              </a:ext>
            </a:extLst>
          </p:cNvPr>
          <p:cNvSpPr>
            <a:spLocks noGrp="1"/>
          </p:cNvSpPr>
          <p:nvPr>
            <p:ph type="sldNum" sz="quarter" idx="12"/>
          </p:nvPr>
        </p:nvSpPr>
        <p:spPr/>
        <p:txBody>
          <a:bodyPr/>
          <a:lstStyle/>
          <a:p>
            <a:fld id="{C5E3AFFB-55EA-E64F-BA73-2CB61E1CE6B8}" type="slidenum">
              <a:rPr lang="en-US" smtClean="0"/>
              <a:t>‹#›</a:t>
            </a:fld>
            <a:endParaRPr lang="en-US"/>
          </a:p>
        </p:txBody>
      </p:sp>
    </p:spTree>
    <p:extLst>
      <p:ext uri="{BB962C8B-B14F-4D97-AF65-F5344CB8AC3E}">
        <p14:creationId xmlns:p14="http://schemas.microsoft.com/office/powerpoint/2010/main" val="12619170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78E8CA-458B-C4F2-EE65-B6E23658A0D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F1D349E-D6A8-3524-0FA1-CC48D29C88A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D38F821-8843-1E9B-894B-4372D1C32F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07A6454-FEE1-46D0-7954-5A1361FFC4C3}"/>
              </a:ext>
            </a:extLst>
          </p:cNvPr>
          <p:cNvSpPr>
            <a:spLocks noGrp="1"/>
          </p:cNvSpPr>
          <p:nvPr>
            <p:ph type="dt" sz="half" idx="10"/>
          </p:nvPr>
        </p:nvSpPr>
        <p:spPr/>
        <p:txBody>
          <a:bodyPr/>
          <a:lstStyle/>
          <a:p>
            <a:fld id="{D6E33BC0-4753-374F-A25A-B3E65F8A7FFC}" type="datetimeFigureOut">
              <a:rPr lang="en-US" smtClean="0"/>
              <a:t>8/12/2025</a:t>
            </a:fld>
            <a:endParaRPr lang="en-US"/>
          </a:p>
        </p:txBody>
      </p:sp>
      <p:sp>
        <p:nvSpPr>
          <p:cNvPr id="6" name="Footer Placeholder 5">
            <a:extLst>
              <a:ext uri="{FF2B5EF4-FFF2-40B4-BE49-F238E27FC236}">
                <a16:creationId xmlns:a16="http://schemas.microsoft.com/office/drawing/2014/main" id="{7DB446CE-09BC-518F-CA30-5B9072C6C27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51DAB23-C1EB-1AF0-05AB-591F37488631}"/>
              </a:ext>
            </a:extLst>
          </p:cNvPr>
          <p:cNvSpPr>
            <a:spLocks noGrp="1"/>
          </p:cNvSpPr>
          <p:nvPr>
            <p:ph type="sldNum" sz="quarter" idx="12"/>
          </p:nvPr>
        </p:nvSpPr>
        <p:spPr/>
        <p:txBody>
          <a:bodyPr/>
          <a:lstStyle/>
          <a:p>
            <a:fld id="{C5E3AFFB-55EA-E64F-BA73-2CB61E1CE6B8}" type="slidenum">
              <a:rPr lang="en-US" smtClean="0"/>
              <a:t>‹#›</a:t>
            </a:fld>
            <a:endParaRPr lang="en-US"/>
          </a:p>
        </p:txBody>
      </p:sp>
    </p:spTree>
    <p:extLst>
      <p:ext uri="{BB962C8B-B14F-4D97-AF65-F5344CB8AC3E}">
        <p14:creationId xmlns:p14="http://schemas.microsoft.com/office/powerpoint/2010/main" val="26162615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F90497-5BE0-AEC5-7F04-F20688BD18D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AFB901D-3EE4-A942-A3D0-8B73EAB1693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60E65A6-55C3-A99A-EB42-1A923794FEF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00D7E70-3BB7-8941-5E1C-233BC2EE6979}"/>
              </a:ext>
            </a:extLst>
          </p:cNvPr>
          <p:cNvSpPr>
            <a:spLocks noGrp="1"/>
          </p:cNvSpPr>
          <p:nvPr>
            <p:ph type="dt" sz="half" idx="10"/>
          </p:nvPr>
        </p:nvSpPr>
        <p:spPr/>
        <p:txBody>
          <a:bodyPr/>
          <a:lstStyle/>
          <a:p>
            <a:fld id="{D6E33BC0-4753-374F-A25A-B3E65F8A7FFC}" type="datetimeFigureOut">
              <a:rPr lang="en-US" smtClean="0"/>
              <a:t>8/12/2025</a:t>
            </a:fld>
            <a:endParaRPr lang="en-US"/>
          </a:p>
        </p:txBody>
      </p:sp>
      <p:sp>
        <p:nvSpPr>
          <p:cNvPr id="6" name="Footer Placeholder 5">
            <a:extLst>
              <a:ext uri="{FF2B5EF4-FFF2-40B4-BE49-F238E27FC236}">
                <a16:creationId xmlns:a16="http://schemas.microsoft.com/office/drawing/2014/main" id="{0EF34825-3FB8-0225-763F-C3D69422F16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5BA97C1-6BA0-D654-6F93-05A9C9270AAB}"/>
              </a:ext>
            </a:extLst>
          </p:cNvPr>
          <p:cNvSpPr>
            <a:spLocks noGrp="1"/>
          </p:cNvSpPr>
          <p:nvPr>
            <p:ph type="sldNum" sz="quarter" idx="12"/>
          </p:nvPr>
        </p:nvSpPr>
        <p:spPr/>
        <p:txBody>
          <a:bodyPr/>
          <a:lstStyle/>
          <a:p>
            <a:fld id="{C5E3AFFB-55EA-E64F-BA73-2CB61E1CE6B8}" type="slidenum">
              <a:rPr lang="en-US" smtClean="0"/>
              <a:t>‹#›</a:t>
            </a:fld>
            <a:endParaRPr lang="en-US"/>
          </a:p>
        </p:txBody>
      </p:sp>
    </p:spTree>
    <p:extLst>
      <p:ext uri="{BB962C8B-B14F-4D97-AF65-F5344CB8AC3E}">
        <p14:creationId xmlns:p14="http://schemas.microsoft.com/office/powerpoint/2010/main" val="35109185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99B3A63-EB1A-413E-7A62-244DDD5CB74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0F5E214-B7EF-C998-DE2D-6315973EC5D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0830D6-6711-BAFE-2088-AC502EC0EEF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6E33BC0-4753-374F-A25A-B3E65F8A7FFC}" type="datetimeFigureOut">
              <a:rPr lang="en-US" smtClean="0"/>
              <a:t>8/12/2025</a:t>
            </a:fld>
            <a:endParaRPr lang="en-US"/>
          </a:p>
        </p:txBody>
      </p:sp>
      <p:sp>
        <p:nvSpPr>
          <p:cNvPr id="5" name="Footer Placeholder 4">
            <a:extLst>
              <a:ext uri="{FF2B5EF4-FFF2-40B4-BE49-F238E27FC236}">
                <a16:creationId xmlns:a16="http://schemas.microsoft.com/office/drawing/2014/main" id="{39325A7C-0801-C22D-2D83-5EBB5D1BF69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1CA7FFC3-E3F1-7064-0114-62A62B0EA6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5E3AFFB-55EA-E64F-BA73-2CB61E1CE6B8}" type="slidenum">
              <a:rPr lang="en-US" smtClean="0"/>
              <a:t>‹#›</a:t>
            </a:fld>
            <a:endParaRPr lang="en-US"/>
          </a:p>
        </p:txBody>
      </p:sp>
    </p:spTree>
    <p:extLst>
      <p:ext uri="{BB962C8B-B14F-4D97-AF65-F5344CB8AC3E}">
        <p14:creationId xmlns:p14="http://schemas.microsoft.com/office/powerpoint/2010/main" val="40254629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a:t>Subtraction from 10</a:t>
            </a:r>
            <a:br>
              <a:rPr lang="en-US" dirty="0"/>
            </a:br>
            <a:br>
              <a:rPr lang="en-US" dirty="0"/>
            </a:br>
            <a:r>
              <a:rPr lang="en-US" dirty="0"/>
              <a:t>Lesson 30</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206</Words>
  <Application>Microsoft Office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Subtraction from 10  Lesson 30</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Poncy, Brian</cp:lastModifiedBy>
  <cp:revision>2</cp:revision>
  <dcterms:created xsi:type="dcterms:W3CDTF">2025-08-11T12:47:24Z</dcterms:created>
  <dcterms:modified xsi:type="dcterms:W3CDTF">2025-08-12T05:00:54Z</dcterms:modified>
</cp:coreProperties>
</file>