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51" d="100"/>
          <a:sy n="51" d="100"/>
        </p:scale>
        <p:origin x="96"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018396B4-85DC-4B36-A9E3-E5533B0ABD56}"/>
    <pc:docChg chg="modSld">
      <pc:chgData name="Poncy, Brian" userId="002c98f0-3707-44e7-b27e-58ac2885d61f" providerId="ADAL" clId="{018396B4-85DC-4B36-A9E3-E5533B0ABD56}" dt="2025-08-12T04:58:20" v="16" actId="20577"/>
      <pc:docMkLst>
        <pc:docMk/>
      </pc:docMkLst>
      <pc:sldChg chg="modSp mod">
        <pc:chgData name="Poncy, Brian" userId="002c98f0-3707-44e7-b27e-58ac2885d61f" providerId="ADAL" clId="{018396B4-85DC-4B36-A9E3-E5533B0ABD56}" dt="2025-08-12T04:58:20" v="16" actId="20577"/>
        <pc:sldMkLst>
          <pc:docMk/>
          <pc:sldMk cId="1041240952" sldId="311"/>
        </pc:sldMkLst>
        <pc:spChg chg="mod">
          <ac:chgData name="Poncy, Brian" userId="002c98f0-3707-44e7-b27e-58ac2885d61f" providerId="ADAL" clId="{018396B4-85DC-4B36-A9E3-E5533B0ABD56}" dt="2025-08-12T04:58:20" v="16"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DF11A-926A-65A1-9B4D-8EED33473F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5365D8-E8A4-80C0-0AA5-97BEA52D12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BE3AF57-294A-9C41-9198-4269A0686C08}"/>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1ACFD81B-345B-17EC-AC4F-6484422A73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73AC6-7F1B-D37D-5E9E-40C149883AC2}"/>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4168270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671E0-889A-4700-DE5D-976A7A0107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E4E01F-2286-562D-211B-7CEB9D14E9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1574D6-546A-944B-9017-4E8E41083AC3}"/>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92985450-1C5F-DC11-2870-F6DDC319E4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AFA381-87F5-1CAF-7377-8B4046B57A22}"/>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075648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A7F547-A411-06C7-9576-B5D55394F7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5ED5F9D-305A-343E-12D7-EF9BF38C21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8FCC5A-7F5C-C732-4230-20D39B371EA3}"/>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05D77199-63C8-C5ED-A8FB-708A85F81C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C356B3-D38B-78DC-4574-4B1D50ACE6C9}"/>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423746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D334F-FDE6-F90C-714F-3DC5F49604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9AD7AD-12B2-835A-CB69-782D26E93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5BDB79-95DC-D2C4-4B37-0414E6164D8C}"/>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69ABD68D-0018-DA1B-EE25-CFD166DA4D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9F564-D249-F6F7-38A2-7A5AF57D6D7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75194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34E66-414E-E3A9-9BF5-66A8C16FBE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B55EC4-B74E-E029-B778-459540F746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B3DC88-2D64-4562-6421-EF8DD7D4CE32}"/>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C9938477-4CF2-5D98-751D-64CB982071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FDF8C9-A95D-F1A5-F4CB-379A86B71BED}"/>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96126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9D63A-B717-E5D7-2A48-3AD099AEB0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660251-B46C-0619-48AB-91271120978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29A268-531F-6E73-4E4B-A4F0F86798D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A491D9-8A4C-0CD0-80A2-02F23494BF65}"/>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6" name="Footer Placeholder 5">
            <a:extLst>
              <a:ext uri="{FF2B5EF4-FFF2-40B4-BE49-F238E27FC236}">
                <a16:creationId xmlns:a16="http://schemas.microsoft.com/office/drawing/2014/main" id="{2F71A9A4-C53C-DD82-F8F0-A224B57A51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2CC77E-4803-9FDB-E349-0CD87B46933B}"/>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272768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0EFEE-37DF-DDA0-3593-024DE710DC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1DA1A3-E4B0-8690-96CE-D2CF54B803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8EF71B-DE5F-0CE2-D7CC-2D3919A887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CF442C-2360-3A32-35DD-CC98991873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2CCEA9-8B0F-AF7D-E62A-7ED0F60673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8D40D2-5527-182A-E077-5BBCE8D0BC06}"/>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8" name="Footer Placeholder 7">
            <a:extLst>
              <a:ext uri="{FF2B5EF4-FFF2-40B4-BE49-F238E27FC236}">
                <a16:creationId xmlns:a16="http://schemas.microsoft.com/office/drawing/2014/main" id="{F4343DAD-3FE0-62DD-8412-8E4C0D8C3E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0DD06F-4B5D-C8ED-BB54-51C46CFB8E80}"/>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752852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BD445-3D3C-28B0-D16A-BBFF089F05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505F4DB-A9E9-7BCB-5A9B-DAE14A32AABC}"/>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4" name="Footer Placeholder 3">
            <a:extLst>
              <a:ext uri="{FF2B5EF4-FFF2-40B4-BE49-F238E27FC236}">
                <a16:creationId xmlns:a16="http://schemas.microsoft.com/office/drawing/2014/main" id="{1E18CFB6-03C7-08F9-5496-1AEE2F0780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06FC93-E76C-A160-A9AB-5362088ACA9A}"/>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144073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D321F-AE20-9333-A755-E34854E40F5B}"/>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3" name="Footer Placeholder 2">
            <a:extLst>
              <a:ext uri="{FF2B5EF4-FFF2-40B4-BE49-F238E27FC236}">
                <a16:creationId xmlns:a16="http://schemas.microsoft.com/office/drawing/2014/main" id="{300D6B05-906A-D60F-5AE8-D589E95108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0A04B2-86DA-7736-D735-D6A0C32C0EF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3442672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DC6C4-30E6-FA7E-CE05-3F4C739AB7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B26145-25DC-A9A0-D8D8-5483F83553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DD032B-CBDF-5EED-00BB-4858B7D72B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027EE4-CD2F-EBC1-5ADB-FABC4162956B}"/>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6" name="Footer Placeholder 5">
            <a:extLst>
              <a:ext uri="{FF2B5EF4-FFF2-40B4-BE49-F238E27FC236}">
                <a16:creationId xmlns:a16="http://schemas.microsoft.com/office/drawing/2014/main" id="{9A282A30-29DB-C1EA-1609-6126ACE335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8B36E-E76E-B739-D49D-97D7E4CFCF3A}"/>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2517039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94AA0-F3D4-3C84-839F-8155B5FA25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E784509-E273-1D76-C7F4-15625C8AD7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F3E8C13-7CB2-6158-CF85-D510BE43B9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45A7B7-4E16-A6AC-FBAE-EB48F69DEB0B}"/>
              </a:ext>
            </a:extLst>
          </p:cNvPr>
          <p:cNvSpPr>
            <a:spLocks noGrp="1"/>
          </p:cNvSpPr>
          <p:nvPr>
            <p:ph type="dt" sz="half" idx="10"/>
          </p:nvPr>
        </p:nvSpPr>
        <p:spPr/>
        <p:txBody>
          <a:bodyPr/>
          <a:lstStyle/>
          <a:p>
            <a:fld id="{D530DABE-BEFB-394D-B9F2-9E65838901D5}" type="datetimeFigureOut">
              <a:rPr lang="en-US" smtClean="0"/>
              <a:t>8/11/2025</a:t>
            </a:fld>
            <a:endParaRPr lang="en-US"/>
          </a:p>
        </p:txBody>
      </p:sp>
      <p:sp>
        <p:nvSpPr>
          <p:cNvPr id="6" name="Footer Placeholder 5">
            <a:extLst>
              <a:ext uri="{FF2B5EF4-FFF2-40B4-BE49-F238E27FC236}">
                <a16:creationId xmlns:a16="http://schemas.microsoft.com/office/drawing/2014/main" id="{85CFA1ED-AEA1-A14A-7151-28D7411FC8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725988-EBFF-98CB-9430-98D94C4931BE}"/>
              </a:ext>
            </a:extLst>
          </p:cNvPr>
          <p:cNvSpPr>
            <a:spLocks noGrp="1"/>
          </p:cNvSpPr>
          <p:nvPr>
            <p:ph type="sldNum" sz="quarter" idx="12"/>
          </p:nvPr>
        </p:nvSpPr>
        <p:spPr/>
        <p:txBody>
          <a:bodyPr/>
          <a:lstStyle/>
          <a:p>
            <a:fld id="{A3291DBC-AC7A-5D4E-8EBD-959D72A623BA}" type="slidenum">
              <a:rPr lang="en-US" smtClean="0"/>
              <a:t>‹#›</a:t>
            </a:fld>
            <a:endParaRPr lang="en-US"/>
          </a:p>
        </p:txBody>
      </p:sp>
    </p:spTree>
    <p:extLst>
      <p:ext uri="{BB962C8B-B14F-4D97-AF65-F5344CB8AC3E}">
        <p14:creationId xmlns:p14="http://schemas.microsoft.com/office/powerpoint/2010/main" val="2106538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68542E-EF21-B299-98FF-E28BBCBF44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BC0CC51-77F3-D026-3D26-64ADA0EA4A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232CBE-C6A5-9810-56CE-2F8DA6D191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30DABE-BEFB-394D-B9F2-9E65838901D5}" type="datetimeFigureOut">
              <a:rPr lang="en-US" smtClean="0"/>
              <a:t>8/11/2025</a:t>
            </a:fld>
            <a:endParaRPr lang="en-US"/>
          </a:p>
        </p:txBody>
      </p:sp>
      <p:sp>
        <p:nvSpPr>
          <p:cNvPr id="5" name="Footer Placeholder 4">
            <a:extLst>
              <a:ext uri="{FF2B5EF4-FFF2-40B4-BE49-F238E27FC236}">
                <a16:creationId xmlns:a16="http://schemas.microsoft.com/office/drawing/2014/main" id="{D2351B01-F4F4-512D-18B2-4D413BAF8F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D1B86F5-6303-DABA-C8F3-8BC25C04F2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3291DBC-AC7A-5D4E-8EBD-959D72A623BA}" type="slidenum">
              <a:rPr lang="en-US" smtClean="0"/>
              <a:t>‹#›</a:t>
            </a:fld>
            <a:endParaRPr lang="en-US"/>
          </a:p>
        </p:txBody>
      </p:sp>
    </p:spTree>
    <p:extLst>
      <p:ext uri="{BB962C8B-B14F-4D97-AF65-F5344CB8AC3E}">
        <p14:creationId xmlns:p14="http://schemas.microsoft.com/office/powerpoint/2010/main" val="12136726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15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1</cp:revision>
  <dcterms:created xsi:type="dcterms:W3CDTF">2025-08-11T12:13:57Z</dcterms:created>
  <dcterms:modified xsi:type="dcterms:W3CDTF">2025-08-12T04:58:22Z</dcterms:modified>
</cp:coreProperties>
</file>