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7B128C-A17E-432F-8652-028246355AF7}" v="21" dt="2025-08-12T05:23:50.8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41"/>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F9A44833-60A1-4DC3-B645-0E1D6372FE01}"/>
    <pc:docChg chg="modSld">
      <pc:chgData name="Poncy, Brian" userId="002c98f0-3707-44e7-b27e-58ac2885d61f" providerId="ADAL" clId="{F9A44833-60A1-4DC3-B645-0E1D6372FE01}" dt="2025-08-12T05:37:30.166" v="1" actId="20577"/>
      <pc:docMkLst>
        <pc:docMk/>
      </pc:docMkLst>
      <pc:sldChg chg="modSp mod">
        <pc:chgData name="Poncy, Brian" userId="002c98f0-3707-44e7-b27e-58ac2885d61f" providerId="ADAL" clId="{F9A44833-60A1-4DC3-B645-0E1D6372FE01}" dt="2025-08-12T05:37:30.166" v="1" actId="20577"/>
        <pc:sldMkLst>
          <pc:docMk/>
          <pc:sldMk cId="1152498174" sldId="257"/>
        </pc:sldMkLst>
        <pc:spChg chg="mod">
          <ac:chgData name="Poncy, Brian" userId="002c98f0-3707-44e7-b27e-58ac2885d61f" providerId="ADAL" clId="{F9A44833-60A1-4DC3-B645-0E1D6372FE01}" dt="2025-08-12T05:37:30.166" v="1" actId="20577"/>
          <ac:spMkLst>
            <pc:docMk/>
            <pc:sldMk cId="1152498174" sldId="257"/>
            <ac:spMk id="2" creationId="{7D11E6F9-48A4-0F48-121D-CA789C12D048}"/>
          </ac:spMkLst>
        </pc:spChg>
      </pc:sldChg>
    </pc:docChg>
  </pc:docChgLst>
  <pc:docChgLst>
    <pc:chgData name="Poncy, Brian" userId="002c98f0-3707-44e7-b27e-58ac2885d61f" providerId="ADAL" clId="{E17B128C-A17E-432F-8652-028246355AF7}"/>
    <pc:docChg chg="addSld delSld modSld">
      <pc:chgData name="Poncy, Brian" userId="002c98f0-3707-44e7-b27e-58ac2885d61f" providerId="ADAL" clId="{E17B128C-A17E-432F-8652-028246355AF7}" dt="2025-08-12T05:23:50.824" v="65"/>
      <pc:docMkLst>
        <pc:docMk/>
      </pc:docMkLst>
      <pc:sldChg chg="modSp mod">
        <pc:chgData name="Poncy, Brian" userId="002c98f0-3707-44e7-b27e-58ac2885d61f" providerId="ADAL" clId="{E17B128C-A17E-432F-8652-028246355AF7}" dt="2025-08-12T05:21:27.380" v="16" actId="20577"/>
        <pc:sldMkLst>
          <pc:docMk/>
          <pc:sldMk cId="1152498174" sldId="257"/>
        </pc:sldMkLst>
        <pc:spChg chg="mod">
          <ac:chgData name="Poncy, Brian" userId="002c98f0-3707-44e7-b27e-58ac2885d61f" providerId="ADAL" clId="{E17B128C-A17E-432F-8652-028246355AF7}" dt="2025-08-12T05:21:27.380" v="16" actId="20577"/>
          <ac:spMkLst>
            <pc:docMk/>
            <pc:sldMk cId="1152498174" sldId="257"/>
            <ac:spMk id="2" creationId="{7D11E6F9-48A4-0F48-121D-CA789C12D048}"/>
          </ac:spMkLst>
        </pc:spChg>
      </pc:sldChg>
      <pc:sldChg chg="add del">
        <pc:chgData name="Poncy, Brian" userId="002c98f0-3707-44e7-b27e-58ac2885d61f" providerId="ADAL" clId="{E17B128C-A17E-432F-8652-028246355AF7}" dt="2025-08-12T05:21:56.140" v="45"/>
        <pc:sldMkLst>
          <pc:docMk/>
          <pc:sldMk cId="4056245324" sldId="265"/>
        </pc:sldMkLst>
      </pc:sldChg>
      <pc:sldChg chg="add del">
        <pc:chgData name="Poncy, Brian" userId="002c98f0-3707-44e7-b27e-58ac2885d61f" providerId="ADAL" clId="{E17B128C-A17E-432F-8652-028246355AF7}" dt="2025-08-12T05:21:56.140" v="45"/>
        <pc:sldMkLst>
          <pc:docMk/>
          <pc:sldMk cId="3815460220" sldId="266"/>
        </pc:sldMkLst>
      </pc:sldChg>
      <pc:sldChg chg="add del">
        <pc:chgData name="Poncy, Brian" userId="002c98f0-3707-44e7-b27e-58ac2885d61f" providerId="ADAL" clId="{E17B128C-A17E-432F-8652-028246355AF7}" dt="2025-08-12T05:21:56.140" v="45"/>
        <pc:sldMkLst>
          <pc:docMk/>
          <pc:sldMk cId="3807410346" sldId="309"/>
        </pc:sldMkLst>
      </pc:sldChg>
      <pc:sldChg chg="add del">
        <pc:chgData name="Poncy, Brian" userId="002c98f0-3707-44e7-b27e-58ac2885d61f" providerId="ADAL" clId="{E17B128C-A17E-432F-8652-028246355AF7}" dt="2025-08-12T05:21:56.140" v="45"/>
        <pc:sldMkLst>
          <pc:docMk/>
          <pc:sldMk cId="3208703765" sldId="310"/>
        </pc:sldMkLst>
      </pc:sldChg>
      <pc:sldChg chg="add del">
        <pc:chgData name="Poncy, Brian" userId="002c98f0-3707-44e7-b27e-58ac2885d61f" providerId="ADAL" clId="{E17B128C-A17E-432F-8652-028246355AF7}" dt="2025-08-12T05:21:56.140" v="45"/>
        <pc:sldMkLst>
          <pc:docMk/>
          <pc:sldMk cId="3252263159" sldId="311"/>
        </pc:sldMkLst>
      </pc:sldChg>
      <pc:sldChg chg="add del">
        <pc:chgData name="Poncy, Brian" userId="002c98f0-3707-44e7-b27e-58ac2885d61f" providerId="ADAL" clId="{E17B128C-A17E-432F-8652-028246355AF7}" dt="2025-08-12T05:21:56.140" v="45"/>
        <pc:sldMkLst>
          <pc:docMk/>
          <pc:sldMk cId="2350260134" sldId="312"/>
        </pc:sldMkLst>
      </pc:sldChg>
      <pc:sldChg chg="add del">
        <pc:chgData name="Poncy, Brian" userId="002c98f0-3707-44e7-b27e-58ac2885d61f" providerId="ADAL" clId="{E17B128C-A17E-432F-8652-028246355AF7}" dt="2025-08-12T05:21:56.140" v="45"/>
        <pc:sldMkLst>
          <pc:docMk/>
          <pc:sldMk cId="2968125431" sldId="313"/>
        </pc:sldMkLst>
      </pc:sldChg>
      <pc:sldChg chg="add del">
        <pc:chgData name="Poncy, Brian" userId="002c98f0-3707-44e7-b27e-58ac2885d61f" providerId="ADAL" clId="{E17B128C-A17E-432F-8652-028246355AF7}" dt="2025-08-12T05:21:56.140" v="45"/>
        <pc:sldMkLst>
          <pc:docMk/>
          <pc:sldMk cId="960359423" sldId="314"/>
        </pc:sldMkLst>
      </pc:sldChg>
      <pc:sldChg chg="add">
        <pc:chgData name="Poncy, Brian" userId="002c98f0-3707-44e7-b27e-58ac2885d61f" providerId="ADAL" clId="{E17B128C-A17E-432F-8652-028246355AF7}" dt="2025-08-12T05:22:06.121" v="46"/>
        <pc:sldMkLst>
          <pc:docMk/>
          <pc:sldMk cId="1301288652" sldId="347"/>
        </pc:sldMkLst>
      </pc:sldChg>
      <pc:sldChg chg="del">
        <pc:chgData name="Poncy, Brian" userId="002c98f0-3707-44e7-b27e-58ac2885d61f" providerId="ADAL" clId="{E17B128C-A17E-432F-8652-028246355AF7}" dt="2025-08-12T05:21:32.942" v="25" actId="47"/>
        <pc:sldMkLst>
          <pc:docMk/>
          <pc:sldMk cId="2004342638" sldId="347"/>
        </pc:sldMkLst>
      </pc:sldChg>
      <pc:sldChg chg="del">
        <pc:chgData name="Poncy, Brian" userId="002c98f0-3707-44e7-b27e-58ac2885d61f" providerId="ADAL" clId="{E17B128C-A17E-432F-8652-028246355AF7}" dt="2025-08-12T05:21:33.112" v="26" actId="47"/>
        <pc:sldMkLst>
          <pc:docMk/>
          <pc:sldMk cId="2063603854" sldId="348"/>
        </pc:sldMkLst>
      </pc:sldChg>
      <pc:sldChg chg="add">
        <pc:chgData name="Poncy, Brian" userId="002c98f0-3707-44e7-b27e-58ac2885d61f" providerId="ADAL" clId="{E17B128C-A17E-432F-8652-028246355AF7}" dt="2025-08-12T05:22:09.250" v="47"/>
        <pc:sldMkLst>
          <pc:docMk/>
          <pc:sldMk cId="4019215085" sldId="348"/>
        </pc:sldMkLst>
      </pc:sldChg>
      <pc:sldChg chg="add">
        <pc:chgData name="Poncy, Brian" userId="002c98f0-3707-44e7-b27e-58ac2885d61f" providerId="ADAL" clId="{E17B128C-A17E-432F-8652-028246355AF7}" dt="2025-08-12T05:22:12.568" v="48"/>
        <pc:sldMkLst>
          <pc:docMk/>
          <pc:sldMk cId="55849686" sldId="349"/>
        </pc:sldMkLst>
      </pc:sldChg>
      <pc:sldChg chg="del">
        <pc:chgData name="Poncy, Brian" userId="002c98f0-3707-44e7-b27e-58ac2885d61f" providerId="ADAL" clId="{E17B128C-A17E-432F-8652-028246355AF7}" dt="2025-08-12T05:21:33.276" v="27" actId="47"/>
        <pc:sldMkLst>
          <pc:docMk/>
          <pc:sldMk cId="967141003" sldId="349"/>
        </pc:sldMkLst>
      </pc:sldChg>
      <pc:sldChg chg="add">
        <pc:chgData name="Poncy, Brian" userId="002c98f0-3707-44e7-b27e-58ac2885d61f" providerId="ADAL" clId="{E17B128C-A17E-432F-8652-028246355AF7}" dt="2025-08-12T05:22:16.452" v="49"/>
        <pc:sldMkLst>
          <pc:docMk/>
          <pc:sldMk cId="2801809196" sldId="350"/>
        </pc:sldMkLst>
      </pc:sldChg>
      <pc:sldChg chg="del">
        <pc:chgData name="Poncy, Brian" userId="002c98f0-3707-44e7-b27e-58ac2885d61f" providerId="ADAL" clId="{E17B128C-A17E-432F-8652-028246355AF7}" dt="2025-08-12T05:21:33.440" v="28" actId="47"/>
        <pc:sldMkLst>
          <pc:docMk/>
          <pc:sldMk cId="2930659122" sldId="350"/>
        </pc:sldMkLst>
      </pc:sldChg>
      <pc:sldChg chg="del">
        <pc:chgData name="Poncy, Brian" userId="002c98f0-3707-44e7-b27e-58ac2885d61f" providerId="ADAL" clId="{E17B128C-A17E-432F-8652-028246355AF7}" dt="2025-08-12T05:21:33.608" v="29" actId="47"/>
        <pc:sldMkLst>
          <pc:docMk/>
          <pc:sldMk cId="2307035099" sldId="351"/>
        </pc:sldMkLst>
      </pc:sldChg>
      <pc:sldChg chg="add">
        <pc:chgData name="Poncy, Brian" userId="002c98f0-3707-44e7-b27e-58ac2885d61f" providerId="ADAL" clId="{E17B128C-A17E-432F-8652-028246355AF7}" dt="2025-08-12T05:22:22.427" v="50"/>
        <pc:sldMkLst>
          <pc:docMk/>
          <pc:sldMk cId="3026427991" sldId="351"/>
        </pc:sldMkLst>
      </pc:sldChg>
      <pc:sldChg chg="add">
        <pc:chgData name="Poncy, Brian" userId="002c98f0-3707-44e7-b27e-58ac2885d61f" providerId="ADAL" clId="{E17B128C-A17E-432F-8652-028246355AF7}" dt="2025-08-12T05:22:29.221" v="51"/>
        <pc:sldMkLst>
          <pc:docMk/>
          <pc:sldMk cId="897783196" sldId="352"/>
        </pc:sldMkLst>
      </pc:sldChg>
      <pc:sldChg chg="del">
        <pc:chgData name="Poncy, Brian" userId="002c98f0-3707-44e7-b27e-58ac2885d61f" providerId="ADAL" clId="{E17B128C-A17E-432F-8652-028246355AF7}" dt="2025-08-12T05:21:33.761" v="30" actId="47"/>
        <pc:sldMkLst>
          <pc:docMk/>
          <pc:sldMk cId="3789170984" sldId="352"/>
        </pc:sldMkLst>
      </pc:sldChg>
      <pc:sldChg chg="add">
        <pc:chgData name="Poncy, Brian" userId="002c98f0-3707-44e7-b27e-58ac2885d61f" providerId="ADAL" clId="{E17B128C-A17E-432F-8652-028246355AF7}" dt="2025-08-12T05:22:42.092" v="52"/>
        <pc:sldMkLst>
          <pc:docMk/>
          <pc:sldMk cId="3767228438" sldId="353"/>
        </pc:sldMkLst>
      </pc:sldChg>
      <pc:sldChg chg="del">
        <pc:chgData name="Poncy, Brian" userId="002c98f0-3707-44e7-b27e-58ac2885d61f" providerId="ADAL" clId="{E17B128C-A17E-432F-8652-028246355AF7}" dt="2025-08-12T05:21:33.916" v="31" actId="47"/>
        <pc:sldMkLst>
          <pc:docMk/>
          <pc:sldMk cId="4062645881" sldId="353"/>
        </pc:sldMkLst>
      </pc:sldChg>
      <pc:sldChg chg="add">
        <pc:chgData name="Poncy, Brian" userId="002c98f0-3707-44e7-b27e-58ac2885d61f" providerId="ADAL" clId="{E17B128C-A17E-432F-8652-028246355AF7}" dt="2025-08-12T05:22:46.110" v="53"/>
        <pc:sldMkLst>
          <pc:docMk/>
          <pc:sldMk cId="214032573" sldId="354"/>
        </pc:sldMkLst>
      </pc:sldChg>
      <pc:sldChg chg="del">
        <pc:chgData name="Poncy, Brian" userId="002c98f0-3707-44e7-b27e-58ac2885d61f" providerId="ADAL" clId="{E17B128C-A17E-432F-8652-028246355AF7}" dt="2025-08-12T05:21:34.525" v="32" actId="47"/>
        <pc:sldMkLst>
          <pc:docMk/>
          <pc:sldMk cId="705856558" sldId="354"/>
        </pc:sldMkLst>
      </pc:sldChg>
      <pc:sldChg chg="del">
        <pc:chgData name="Poncy, Brian" userId="002c98f0-3707-44e7-b27e-58ac2885d61f" providerId="ADAL" clId="{E17B128C-A17E-432F-8652-028246355AF7}" dt="2025-08-12T05:21:34.688" v="33" actId="47"/>
        <pc:sldMkLst>
          <pc:docMk/>
          <pc:sldMk cId="1334155021" sldId="355"/>
        </pc:sldMkLst>
      </pc:sldChg>
      <pc:sldChg chg="add">
        <pc:chgData name="Poncy, Brian" userId="002c98f0-3707-44e7-b27e-58ac2885d61f" providerId="ADAL" clId="{E17B128C-A17E-432F-8652-028246355AF7}" dt="2025-08-12T05:22:51.685" v="54"/>
        <pc:sldMkLst>
          <pc:docMk/>
          <pc:sldMk cId="2343248654" sldId="355"/>
        </pc:sldMkLst>
      </pc:sldChg>
      <pc:sldChg chg="del">
        <pc:chgData name="Poncy, Brian" userId="002c98f0-3707-44e7-b27e-58ac2885d61f" providerId="ADAL" clId="{E17B128C-A17E-432F-8652-028246355AF7}" dt="2025-08-12T05:21:34.869" v="34" actId="47"/>
        <pc:sldMkLst>
          <pc:docMk/>
          <pc:sldMk cId="77441597" sldId="356"/>
        </pc:sldMkLst>
      </pc:sldChg>
      <pc:sldChg chg="add">
        <pc:chgData name="Poncy, Brian" userId="002c98f0-3707-44e7-b27e-58ac2885d61f" providerId="ADAL" clId="{E17B128C-A17E-432F-8652-028246355AF7}" dt="2025-08-12T05:22:59.022" v="55"/>
        <pc:sldMkLst>
          <pc:docMk/>
          <pc:sldMk cId="3802370153" sldId="356"/>
        </pc:sldMkLst>
      </pc:sldChg>
      <pc:sldChg chg="del">
        <pc:chgData name="Poncy, Brian" userId="002c98f0-3707-44e7-b27e-58ac2885d61f" providerId="ADAL" clId="{E17B128C-A17E-432F-8652-028246355AF7}" dt="2025-08-12T05:21:35.044" v="35" actId="47"/>
        <pc:sldMkLst>
          <pc:docMk/>
          <pc:sldMk cId="1049008987" sldId="357"/>
        </pc:sldMkLst>
      </pc:sldChg>
      <pc:sldChg chg="add">
        <pc:chgData name="Poncy, Brian" userId="002c98f0-3707-44e7-b27e-58ac2885d61f" providerId="ADAL" clId="{E17B128C-A17E-432F-8652-028246355AF7}" dt="2025-08-12T05:23:03.652" v="56"/>
        <pc:sldMkLst>
          <pc:docMk/>
          <pc:sldMk cId="2154137648" sldId="357"/>
        </pc:sldMkLst>
      </pc:sldChg>
      <pc:sldChg chg="del">
        <pc:chgData name="Poncy, Brian" userId="002c98f0-3707-44e7-b27e-58ac2885d61f" providerId="ADAL" clId="{E17B128C-A17E-432F-8652-028246355AF7}" dt="2025-08-12T05:21:35.387" v="36" actId="47"/>
        <pc:sldMkLst>
          <pc:docMk/>
          <pc:sldMk cId="1530632230" sldId="358"/>
        </pc:sldMkLst>
      </pc:sldChg>
      <pc:sldChg chg="add">
        <pc:chgData name="Poncy, Brian" userId="002c98f0-3707-44e7-b27e-58ac2885d61f" providerId="ADAL" clId="{E17B128C-A17E-432F-8652-028246355AF7}" dt="2025-08-12T05:23:09.430" v="57"/>
        <pc:sldMkLst>
          <pc:docMk/>
          <pc:sldMk cId="1985775768" sldId="358"/>
        </pc:sldMkLst>
      </pc:sldChg>
      <pc:sldChg chg="add">
        <pc:chgData name="Poncy, Brian" userId="002c98f0-3707-44e7-b27e-58ac2885d61f" providerId="ADAL" clId="{E17B128C-A17E-432F-8652-028246355AF7}" dt="2025-08-12T05:23:15.533" v="58"/>
        <pc:sldMkLst>
          <pc:docMk/>
          <pc:sldMk cId="2885341497" sldId="359"/>
        </pc:sldMkLst>
      </pc:sldChg>
      <pc:sldChg chg="del">
        <pc:chgData name="Poncy, Brian" userId="002c98f0-3707-44e7-b27e-58ac2885d61f" providerId="ADAL" clId="{E17B128C-A17E-432F-8652-028246355AF7}" dt="2025-08-12T05:21:35.581" v="37" actId="47"/>
        <pc:sldMkLst>
          <pc:docMk/>
          <pc:sldMk cId="4280237953" sldId="359"/>
        </pc:sldMkLst>
      </pc:sldChg>
      <pc:sldChg chg="del">
        <pc:chgData name="Poncy, Brian" userId="002c98f0-3707-44e7-b27e-58ac2885d61f" providerId="ADAL" clId="{E17B128C-A17E-432F-8652-028246355AF7}" dt="2025-08-12T05:21:35.774" v="38" actId="47"/>
        <pc:sldMkLst>
          <pc:docMk/>
          <pc:sldMk cId="153861045" sldId="360"/>
        </pc:sldMkLst>
      </pc:sldChg>
      <pc:sldChg chg="add">
        <pc:chgData name="Poncy, Brian" userId="002c98f0-3707-44e7-b27e-58ac2885d61f" providerId="ADAL" clId="{E17B128C-A17E-432F-8652-028246355AF7}" dt="2025-08-12T05:23:19.243" v="59"/>
        <pc:sldMkLst>
          <pc:docMk/>
          <pc:sldMk cId="2700859464" sldId="360"/>
        </pc:sldMkLst>
      </pc:sldChg>
      <pc:sldChg chg="del">
        <pc:chgData name="Poncy, Brian" userId="002c98f0-3707-44e7-b27e-58ac2885d61f" providerId="ADAL" clId="{E17B128C-A17E-432F-8652-028246355AF7}" dt="2025-08-12T05:21:35.953" v="39" actId="47"/>
        <pc:sldMkLst>
          <pc:docMk/>
          <pc:sldMk cId="759408360" sldId="361"/>
        </pc:sldMkLst>
      </pc:sldChg>
      <pc:sldChg chg="add">
        <pc:chgData name="Poncy, Brian" userId="002c98f0-3707-44e7-b27e-58ac2885d61f" providerId="ADAL" clId="{E17B128C-A17E-432F-8652-028246355AF7}" dt="2025-08-12T05:23:23.407" v="60"/>
        <pc:sldMkLst>
          <pc:docMk/>
          <pc:sldMk cId="2887497475" sldId="361"/>
        </pc:sldMkLst>
      </pc:sldChg>
      <pc:sldChg chg="add">
        <pc:chgData name="Poncy, Brian" userId="002c98f0-3707-44e7-b27e-58ac2885d61f" providerId="ADAL" clId="{E17B128C-A17E-432F-8652-028246355AF7}" dt="2025-08-12T05:23:27.806" v="61"/>
        <pc:sldMkLst>
          <pc:docMk/>
          <pc:sldMk cId="3643683946" sldId="362"/>
        </pc:sldMkLst>
      </pc:sldChg>
      <pc:sldChg chg="del">
        <pc:chgData name="Poncy, Brian" userId="002c98f0-3707-44e7-b27e-58ac2885d61f" providerId="ADAL" clId="{E17B128C-A17E-432F-8652-028246355AF7}" dt="2025-08-12T05:21:36.144" v="40" actId="47"/>
        <pc:sldMkLst>
          <pc:docMk/>
          <pc:sldMk cId="4025918922" sldId="362"/>
        </pc:sldMkLst>
      </pc:sldChg>
      <pc:sldChg chg="del">
        <pc:chgData name="Poncy, Brian" userId="002c98f0-3707-44e7-b27e-58ac2885d61f" providerId="ADAL" clId="{E17B128C-A17E-432F-8652-028246355AF7}" dt="2025-08-12T05:21:36.332" v="41" actId="47"/>
        <pc:sldMkLst>
          <pc:docMk/>
          <pc:sldMk cId="1733595516" sldId="363"/>
        </pc:sldMkLst>
      </pc:sldChg>
      <pc:sldChg chg="add">
        <pc:chgData name="Poncy, Brian" userId="002c98f0-3707-44e7-b27e-58ac2885d61f" providerId="ADAL" clId="{E17B128C-A17E-432F-8652-028246355AF7}" dt="2025-08-12T05:23:33.270" v="62"/>
        <pc:sldMkLst>
          <pc:docMk/>
          <pc:sldMk cId="3145031236" sldId="363"/>
        </pc:sldMkLst>
      </pc:sldChg>
      <pc:sldChg chg="add">
        <pc:chgData name="Poncy, Brian" userId="002c98f0-3707-44e7-b27e-58ac2885d61f" providerId="ADAL" clId="{E17B128C-A17E-432F-8652-028246355AF7}" dt="2025-08-12T05:23:38.008" v="63"/>
        <pc:sldMkLst>
          <pc:docMk/>
          <pc:sldMk cId="274741796" sldId="364"/>
        </pc:sldMkLst>
      </pc:sldChg>
      <pc:sldChg chg="del">
        <pc:chgData name="Poncy, Brian" userId="002c98f0-3707-44e7-b27e-58ac2885d61f" providerId="ADAL" clId="{E17B128C-A17E-432F-8652-028246355AF7}" dt="2025-08-12T05:21:36.968" v="42" actId="47"/>
        <pc:sldMkLst>
          <pc:docMk/>
          <pc:sldMk cId="3424130731" sldId="364"/>
        </pc:sldMkLst>
      </pc:sldChg>
      <pc:sldChg chg="add">
        <pc:chgData name="Poncy, Brian" userId="002c98f0-3707-44e7-b27e-58ac2885d61f" providerId="ADAL" clId="{E17B128C-A17E-432F-8652-028246355AF7}" dt="2025-08-12T05:23:46.149" v="64"/>
        <pc:sldMkLst>
          <pc:docMk/>
          <pc:sldMk cId="763753421" sldId="365"/>
        </pc:sldMkLst>
      </pc:sldChg>
      <pc:sldChg chg="del">
        <pc:chgData name="Poncy, Brian" userId="002c98f0-3707-44e7-b27e-58ac2885d61f" providerId="ADAL" clId="{E17B128C-A17E-432F-8652-028246355AF7}" dt="2025-08-12T05:21:37.424" v="43" actId="47"/>
        <pc:sldMkLst>
          <pc:docMk/>
          <pc:sldMk cId="1007572805" sldId="365"/>
        </pc:sldMkLst>
      </pc:sldChg>
      <pc:sldChg chg="add">
        <pc:chgData name="Poncy, Brian" userId="002c98f0-3707-44e7-b27e-58ac2885d61f" providerId="ADAL" clId="{E17B128C-A17E-432F-8652-028246355AF7}" dt="2025-08-12T05:23:50.824" v="65"/>
        <pc:sldMkLst>
          <pc:docMk/>
          <pc:sldMk cId="995090668" sldId="366"/>
        </pc:sldMkLst>
      </pc:sldChg>
      <pc:sldChg chg="del">
        <pc:chgData name="Poncy, Brian" userId="002c98f0-3707-44e7-b27e-58ac2885d61f" providerId="ADAL" clId="{E17B128C-A17E-432F-8652-028246355AF7}" dt="2025-08-12T05:21:38.026" v="44" actId="47"/>
        <pc:sldMkLst>
          <pc:docMk/>
          <pc:sldMk cId="3115659321"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45716-1875-888F-F695-A37A69D9A87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A6563A-4BDB-0D08-6B57-E3DA791493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DC49DA-5DCE-2FE1-B92E-B7ED5CFC6CC3}"/>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424362A1-179D-1595-7839-37A3AE30D9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A9189B-613A-15FA-3D34-4450CE5BE1BC}"/>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011633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ECD66-B693-8A90-57D7-AED38DE7AC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CA7D0B-934F-6EC6-A1B6-5E350E9E08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D010C-411E-05B9-B5AE-38ABA4720FE7}"/>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BFA54CEC-5AA1-83D5-69B5-888073B7F0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8F616E-97D8-CDEA-637B-D62BA189E60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271673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8313660-1A15-A065-64D6-3AA149C3AF0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69A3FB-A275-5EDE-8F6A-B0A2AC8396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270EED-B123-E784-E825-93E549218FBA}"/>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DFAC33F0-7954-49CB-873A-AB4FDA40D0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A87559-C247-0C6F-9454-0BCE89D9CA99}"/>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1679899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52128-40D3-16B7-E11C-856175B14D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D240E0-9FE1-D7E8-A171-2DF4F0FCBB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16591-9C9D-FAAA-7C09-7DC70B1708FC}"/>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EB8F6099-5219-C282-4774-13A28AD8B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120D8B-0490-9E7A-71C4-02196F1BBABB}"/>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640433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A398F-91CE-A33D-991B-B232D52D52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238642-E152-C368-9806-62D9411CB87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290D4B-A4F7-F985-F097-F48159CED690}"/>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458B7AD3-9A53-FD3C-AC93-DBDB66278A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B8FE69-1829-F786-AEF1-4D2C73404840}"/>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9831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543D4-9331-689C-6E5F-4EC1FC01B4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F3A2A9-0A2A-C38E-128D-8CEE84F4FF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251FD33-BFC9-0775-D4B9-CB8C070661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0659CC-E901-20B0-6DA8-91814C16C741}"/>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76948FDE-3443-91C1-92A4-0A421E943F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0703AB-153F-7464-C147-4B35C7551222}"/>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3599170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13F40-B8EF-89A9-5E29-96020BAA2F8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FD3D40-B7F2-27D3-611D-580BC4B1A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2625A1-5D46-7DD7-C9BA-CB8B2AD3A9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F648EF-6A53-3517-F9A2-D786D9D0F6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C41DC-DB51-BF08-0DDA-DE00249447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085A00-4155-EA74-4B41-457253CF174D}"/>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8" name="Footer Placeholder 7">
            <a:extLst>
              <a:ext uri="{FF2B5EF4-FFF2-40B4-BE49-F238E27FC236}">
                <a16:creationId xmlns:a16="http://schemas.microsoft.com/office/drawing/2014/main" id="{1A342872-E76B-DBE9-A0DB-2C048E47E3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4C50EB-82C8-2F6F-F46B-3F350141266E}"/>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86808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B8424-51A2-FD75-4CD3-3A265FE8E7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692BD3-2384-4E3C-81C6-7125847014D6}"/>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4" name="Footer Placeholder 3">
            <a:extLst>
              <a:ext uri="{FF2B5EF4-FFF2-40B4-BE49-F238E27FC236}">
                <a16:creationId xmlns:a16="http://schemas.microsoft.com/office/drawing/2014/main" id="{130419C0-5F32-676D-30A2-0E9F5DC473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4333F27-26D2-86EA-1FC5-F7534075BF5A}"/>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88950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69CE69-2B9E-FE34-1588-CB46FBCA8A83}"/>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3" name="Footer Placeholder 2">
            <a:extLst>
              <a:ext uri="{FF2B5EF4-FFF2-40B4-BE49-F238E27FC236}">
                <a16:creationId xmlns:a16="http://schemas.microsoft.com/office/drawing/2014/main" id="{B22C28E8-E102-EF1D-7F98-B904C0D628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3C039DC-6C3B-6BFB-FF79-E74DDBA2B811}"/>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315255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459BF-2641-7C3B-0DE3-3DD1A61885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67EDAC5-F909-55AD-A81D-C2FA772D8B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816BCE3-356F-24E9-158D-6E29A7EF1D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8AB8A5-9B7D-C43C-A248-B1964E030965}"/>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679CF26D-0CD5-8D9B-885F-FBA380F401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FFAC3E-A1D0-3A52-6C82-A35C0D707014}"/>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4110716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7A740-16A3-23E8-A678-ED348CD9A5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ED6C9B-6E50-9DF7-EA4D-BDAE886DB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C2F3735-CBEE-3B0F-7B76-07C93BF0EF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D6D6F9-E485-776E-1A7D-2C964262D3B0}"/>
              </a:ext>
            </a:extLst>
          </p:cNvPr>
          <p:cNvSpPr>
            <a:spLocks noGrp="1"/>
          </p:cNvSpPr>
          <p:nvPr>
            <p:ph type="dt" sz="half" idx="10"/>
          </p:nvPr>
        </p:nvSpPr>
        <p:spPr/>
        <p:txBody>
          <a:bodyPr/>
          <a:lstStyle/>
          <a:p>
            <a:fld id="{A72B61C8-6B78-7546-8EB7-0E87CB2268DF}" type="datetimeFigureOut">
              <a:rPr lang="en-US" smtClean="0"/>
              <a:t>8/12/2025</a:t>
            </a:fld>
            <a:endParaRPr lang="en-US"/>
          </a:p>
        </p:txBody>
      </p:sp>
      <p:sp>
        <p:nvSpPr>
          <p:cNvPr id="6" name="Footer Placeholder 5">
            <a:extLst>
              <a:ext uri="{FF2B5EF4-FFF2-40B4-BE49-F238E27FC236}">
                <a16:creationId xmlns:a16="http://schemas.microsoft.com/office/drawing/2014/main" id="{E731CD65-117C-BB8C-A1DE-753EF3A5C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D11B4F-B1E2-1348-6708-71DA76A89CAF}"/>
              </a:ext>
            </a:extLst>
          </p:cNvPr>
          <p:cNvSpPr>
            <a:spLocks noGrp="1"/>
          </p:cNvSpPr>
          <p:nvPr>
            <p:ph type="sldNum" sz="quarter" idx="12"/>
          </p:nvPr>
        </p:nvSpPr>
        <p:spPr/>
        <p:txBody>
          <a:bodyPr/>
          <a:lstStyle/>
          <a:p>
            <a:fld id="{528A2F97-60A9-9248-955B-DD622C290D50}" type="slidenum">
              <a:rPr lang="en-US" smtClean="0"/>
              <a:t>‹#›</a:t>
            </a:fld>
            <a:endParaRPr lang="en-US"/>
          </a:p>
        </p:txBody>
      </p:sp>
    </p:spTree>
    <p:extLst>
      <p:ext uri="{BB962C8B-B14F-4D97-AF65-F5344CB8AC3E}">
        <p14:creationId xmlns:p14="http://schemas.microsoft.com/office/powerpoint/2010/main" val="2514827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3E3227-1C57-C09C-9B46-296763EC9D3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2A8192-D7AB-8FF8-2178-0920F2A5BA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BA0824-5000-51AA-1CB6-8C834B9F9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72B61C8-6B78-7546-8EB7-0E87CB2268DF}" type="datetimeFigureOut">
              <a:rPr lang="en-US" smtClean="0"/>
              <a:t>8/12/2025</a:t>
            </a:fld>
            <a:endParaRPr lang="en-US"/>
          </a:p>
        </p:txBody>
      </p:sp>
      <p:sp>
        <p:nvSpPr>
          <p:cNvPr id="5" name="Footer Placeholder 4">
            <a:extLst>
              <a:ext uri="{FF2B5EF4-FFF2-40B4-BE49-F238E27FC236}">
                <a16:creationId xmlns:a16="http://schemas.microsoft.com/office/drawing/2014/main" id="{637EECB8-1F8E-ABD5-E1D7-267E2E7A5E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EDC6A11-2622-CC0D-774A-D7CC317C40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28A2F97-60A9-9248-955B-DD622C290D50}" type="slidenum">
              <a:rPr lang="en-US" smtClean="0"/>
              <a:t>‹#›</a:t>
            </a:fld>
            <a:endParaRPr lang="en-US"/>
          </a:p>
        </p:txBody>
      </p:sp>
    </p:spTree>
    <p:extLst>
      <p:ext uri="{BB962C8B-B14F-4D97-AF65-F5344CB8AC3E}">
        <p14:creationId xmlns:p14="http://schemas.microsoft.com/office/powerpoint/2010/main" val="2590218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1288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192150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8496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1809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6427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7783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72284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0325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32486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23701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41376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857757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53414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08594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87497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36839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5031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7417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915B8593-940F-691D-F63C-71ECAB577DF9}"/>
              </a:ext>
            </a:extLst>
          </p:cNvPr>
          <p:cNvPicPr>
            <a:picLocks noChangeAspect="1"/>
          </p:cNvPicPr>
          <p:nvPr>
            <a:audioFile r:link="rId1"/>
            <p:extLst>
              <p:ext uri="{DAA4B4D4-6D71-4841-9C94-3DE7FCFB9230}">
                <p14:media xmlns:p14="http://schemas.microsoft.com/office/powerpoint/2010/main" r:embed="rId2">
                  <p14:trim end="51.690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37534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50906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152DFA7A-D231-8FE7-505B-EEFEDF6E2203}"/>
              </a:ext>
            </a:extLst>
          </p:cNvPr>
          <p:cNvPicPr>
            <a:picLocks noChangeAspect="1"/>
          </p:cNvPicPr>
          <p:nvPr>
            <a:audioFile r:link="rId1"/>
            <p:extLst>
              <p:ext uri="{DAA4B4D4-6D71-4841-9C94-3DE7FCFB9230}">
                <p14:media xmlns:p14="http://schemas.microsoft.com/office/powerpoint/2010/main" r:embed="rId2">
                  <p14:trim end="66.36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25</vt:lpstr>
      <vt:lpstr>PowerPoint Presentation</vt:lpstr>
      <vt:lpstr>5 - 3 2 </vt:lpstr>
      <vt:lpstr>5 - 3  </vt:lpstr>
      <vt:lpstr>8 - 4 4 </vt:lpstr>
      <vt:lpstr>8 - 4  </vt:lpstr>
      <vt:lpstr>10 - 3 7 </vt:lpstr>
      <vt:lpstr>10 - 3  </vt:lpstr>
      <vt:lpstr>7 - 4 3 </vt:lpstr>
      <vt:lpstr>7 - 4  </vt:lpstr>
      <vt:lpstr>8 - 4  </vt:lpstr>
      <vt:lpstr>10 - 3  </vt:lpstr>
      <vt:lpstr>7 - 4  </vt:lpstr>
      <vt:lpstr>5 - 3  </vt:lpstr>
      <vt:lpstr>10 - 3  </vt:lpstr>
      <vt:lpstr>7 - 4  </vt:lpstr>
      <vt:lpstr>5 - 3  </vt:lpstr>
      <vt:lpstr>8 - 4  </vt:lpstr>
      <vt:lpstr>7 - 4  </vt:lpstr>
      <vt:lpstr>5 - 3  </vt:lpstr>
      <vt:lpstr>8 - 4  </vt:lpstr>
      <vt:lpstr>10 - 3  </vt:lpstr>
      <vt:lpstr>8 - 4  </vt:lpstr>
      <vt:lpstr>10 - 3  </vt:lpstr>
      <vt:lpstr>5 - 3  </vt:lpstr>
      <vt:lpstr>7 - 4  </vt:lpstr>
      <vt:lpstr>5 - 3  </vt:lpstr>
      <vt:lpstr>8 - 4  </vt:lpstr>
      <vt:lpstr>7 - 4  </vt:lpstr>
      <vt:lpstr>10 - 3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2025-08-11T12:25:32Z</dcterms:created>
  <dcterms:modified xsi:type="dcterms:W3CDTF">2025-08-12T05:37:34Z</dcterms:modified>
</cp:coreProperties>
</file>