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31" r:id="rId2"/>
    <p:sldId id="329" r:id="rId3"/>
    <p:sldId id="308" r:id="rId4"/>
    <p:sldId id="260" r:id="rId5"/>
    <p:sldId id="261" r:id="rId6"/>
    <p:sldId id="262" r:id="rId7"/>
    <p:sldId id="264" r:id="rId8"/>
    <p:sldId id="263" r:id="rId9"/>
    <p:sldId id="265" r:id="rId10"/>
    <p:sldId id="266"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698ABE-9109-4C74-97C0-7B5EB90C50FD}" v="24" dt="2025-08-12T05:11:00.1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915"/>
    <p:restoredTop sz="91429"/>
  </p:normalViewPr>
  <p:slideViewPr>
    <p:cSldViewPr snapToGrid="0">
      <p:cViewPr varScale="1">
        <p:scale>
          <a:sx n="43" d="100"/>
          <a:sy n="43" d="100"/>
        </p:scale>
        <p:origin x="72" y="1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3D7D8C6A-DAE7-4C0B-8A68-82BCFE38FFC4}"/>
    <pc:docChg chg="modSld">
      <pc:chgData name="Poncy, Brian" userId="002c98f0-3707-44e7-b27e-58ac2885d61f" providerId="ADAL" clId="{3D7D8C6A-DAE7-4C0B-8A68-82BCFE38FFC4}" dt="2025-08-12T05:12:10.234" v="0" actId="20577"/>
      <pc:docMkLst>
        <pc:docMk/>
      </pc:docMkLst>
      <pc:sldChg chg="modSp mod">
        <pc:chgData name="Poncy, Brian" userId="002c98f0-3707-44e7-b27e-58ac2885d61f" providerId="ADAL" clId="{3D7D8C6A-DAE7-4C0B-8A68-82BCFE38FFC4}" dt="2025-08-12T05:12:10.234" v="0" actId="20577"/>
        <pc:sldMkLst>
          <pc:docMk/>
          <pc:sldMk cId="3074160211" sldId="331"/>
        </pc:sldMkLst>
        <pc:spChg chg="mod">
          <ac:chgData name="Poncy, Brian" userId="002c98f0-3707-44e7-b27e-58ac2885d61f" providerId="ADAL" clId="{3D7D8C6A-DAE7-4C0B-8A68-82BCFE38FFC4}" dt="2025-08-12T05:12:10.234" v="0" actId="20577"/>
          <ac:spMkLst>
            <pc:docMk/>
            <pc:sldMk cId="3074160211" sldId="331"/>
            <ac:spMk id="2" creationId="{7D11E6F9-48A4-0F48-121D-CA789C12D048}"/>
          </ac:spMkLst>
        </pc:spChg>
      </pc:sldChg>
    </pc:docChg>
  </pc:docChgLst>
  <pc:docChgLst>
    <pc:chgData name="Poncy, Brian" userId="002c98f0-3707-44e7-b27e-58ac2885d61f" providerId="ADAL" clId="{16698ABE-9109-4C74-97C0-7B5EB90C50FD}"/>
    <pc:docChg chg="addSld delSld modSld">
      <pc:chgData name="Poncy, Brian" userId="002c98f0-3707-44e7-b27e-58ac2885d61f" providerId="ADAL" clId="{16698ABE-9109-4C74-97C0-7B5EB90C50FD}" dt="2025-08-12T05:11:00.169" v="51"/>
      <pc:docMkLst>
        <pc:docMk/>
      </pc:docMkLst>
      <pc:sldChg chg="add del">
        <pc:chgData name="Poncy, Brian" userId="002c98f0-3707-44e7-b27e-58ac2885d61f" providerId="ADAL" clId="{16698ABE-9109-4C74-97C0-7B5EB90C50FD}" dt="2025-08-12T05:08:13.307" v="29"/>
        <pc:sldMkLst>
          <pc:docMk/>
          <pc:sldMk cId="9857339" sldId="260"/>
        </pc:sldMkLst>
      </pc:sldChg>
      <pc:sldChg chg="add del">
        <pc:chgData name="Poncy, Brian" userId="002c98f0-3707-44e7-b27e-58ac2885d61f" providerId="ADAL" clId="{16698ABE-9109-4C74-97C0-7B5EB90C50FD}" dt="2025-08-12T05:08:13.307" v="29"/>
        <pc:sldMkLst>
          <pc:docMk/>
          <pc:sldMk cId="4065645966" sldId="261"/>
        </pc:sldMkLst>
      </pc:sldChg>
      <pc:sldChg chg="add del">
        <pc:chgData name="Poncy, Brian" userId="002c98f0-3707-44e7-b27e-58ac2885d61f" providerId="ADAL" clId="{16698ABE-9109-4C74-97C0-7B5EB90C50FD}" dt="2025-08-12T05:08:13.307" v="29"/>
        <pc:sldMkLst>
          <pc:docMk/>
          <pc:sldMk cId="1903899647" sldId="262"/>
        </pc:sldMkLst>
      </pc:sldChg>
      <pc:sldChg chg="add del">
        <pc:chgData name="Poncy, Brian" userId="002c98f0-3707-44e7-b27e-58ac2885d61f" providerId="ADAL" clId="{16698ABE-9109-4C74-97C0-7B5EB90C50FD}" dt="2025-08-12T05:08:13.307" v="29"/>
        <pc:sldMkLst>
          <pc:docMk/>
          <pc:sldMk cId="263590632" sldId="263"/>
        </pc:sldMkLst>
      </pc:sldChg>
      <pc:sldChg chg="add del">
        <pc:chgData name="Poncy, Brian" userId="002c98f0-3707-44e7-b27e-58ac2885d61f" providerId="ADAL" clId="{16698ABE-9109-4C74-97C0-7B5EB90C50FD}" dt="2025-08-12T05:08:13.307" v="29"/>
        <pc:sldMkLst>
          <pc:docMk/>
          <pc:sldMk cId="3111241400" sldId="264"/>
        </pc:sldMkLst>
      </pc:sldChg>
      <pc:sldChg chg="add del">
        <pc:chgData name="Poncy, Brian" userId="002c98f0-3707-44e7-b27e-58ac2885d61f" providerId="ADAL" clId="{16698ABE-9109-4C74-97C0-7B5EB90C50FD}" dt="2025-08-12T05:08:13.307" v="29"/>
        <pc:sldMkLst>
          <pc:docMk/>
          <pc:sldMk cId="4056245324" sldId="265"/>
        </pc:sldMkLst>
      </pc:sldChg>
      <pc:sldChg chg="add del">
        <pc:chgData name="Poncy, Brian" userId="002c98f0-3707-44e7-b27e-58ac2885d61f" providerId="ADAL" clId="{16698ABE-9109-4C74-97C0-7B5EB90C50FD}" dt="2025-08-12T05:08:13.307" v="29"/>
        <pc:sldMkLst>
          <pc:docMk/>
          <pc:sldMk cId="3815460220" sldId="266"/>
        </pc:sldMkLst>
      </pc:sldChg>
      <pc:sldChg chg="add del">
        <pc:chgData name="Poncy, Brian" userId="002c98f0-3707-44e7-b27e-58ac2885d61f" providerId="ADAL" clId="{16698ABE-9109-4C74-97C0-7B5EB90C50FD}" dt="2025-08-12T05:08:13.307" v="29"/>
        <pc:sldMkLst>
          <pc:docMk/>
          <pc:sldMk cId="1938654751" sldId="308"/>
        </pc:sldMkLst>
      </pc:sldChg>
      <pc:sldChg chg="modSp">
        <pc:chgData name="Poncy, Brian" userId="002c98f0-3707-44e7-b27e-58ac2885d61f" providerId="ADAL" clId="{16698ABE-9109-4C74-97C0-7B5EB90C50FD}" dt="2025-08-12T05:07:48.134" v="0"/>
        <pc:sldMkLst>
          <pc:docMk/>
          <pc:sldMk cId="3074160211" sldId="331"/>
        </pc:sldMkLst>
        <pc:spChg chg="mod">
          <ac:chgData name="Poncy, Brian" userId="002c98f0-3707-44e7-b27e-58ac2885d61f" providerId="ADAL" clId="{16698ABE-9109-4C74-97C0-7B5EB90C50FD}" dt="2025-08-12T05:07:48.134" v="0"/>
          <ac:spMkLst>
            <pc:docMk/>
            <pc:sldMk cId="3074160211" sldId="331"/>
            <ac:spMk id="2" creationId="{7D11E6F9-48A4-0F48-121D-CA789C12D048}"/>
          </ac:spMkLst>
        </pc:spChg>
      </pc:sldChg>
      <pc:sldChg chg="add del">
        <pc:chgData name="Poncy, Brian" userId="002c98f0-3707-44e7-b27e-58ac2885d61f" providerId="ADAL" clId="{16698ABE-9109-4C74-97C0-7B5EB90C50FD}" dt="2025-08-12T05:08:30.954" v="31"/>
        <pc:sldMkLst>
          <pc:docMk/>
          <pc:sldMk cId="253574015" sldId="348"/>
        </pc:sldMkLst>
      </pc:sldChg>
      <pc:sldChg chg="add">
        <pc:chgData name="Poncy, Brian" userId="002c98f0-3707-44e7-b27e-58ac2885d61f" providerId="ADAL" clId="{16698ABE-9109-4C74-97C0-7B5EB90C50FD}" dt="2025-08-12T05:08:44.135" v="32"/>
        <pc:sldMkLst>
          <pc:docMk/>
          <pc:sldMk cId="1867566912" sldId="348"/>
        </pc:sldMkLst>
      </pc:sldChg>
      <pc:sldChg chg="del">
        <pc:chgData name="Poncy, Brian" userId="002c98f0-3707-44e7-b27e-58ac2885d61f" providerId="ADAL" clId="{16698ABE-9109-4C74-97C0-7B5EB90C50FD}" dt="2025-08-12T05:07:57.904" v="9" actId="47"/>
        <pc:sldMkLst>
          <pc:docMk/>
          <pc:sldMk cId="3795274091" sldId="348"/>
        </pc:sldMkLst>
      </pc:sldChg>
      <pc:sldChg chg="add">
        <pc:chgData name="Poncy, Brian" userId="002c98f0-3707-44e7-b27e-58ac2885d61f" providerId="ADAL" clId="{16698ABE-9109-4C74-97C0-7B5EB90C50FD}" dt="2025-08-12T05:08:47.616" v="33"/>
        <pc:sldMkLst>
          <pc:docMk/>
          <pc:sldMk cId="1224150" sldId="349"/>
        </pc:sldMkLst>
      </pc:sldChg>
      <pc:sldChg chg="add del">
        <pc:chgData name="Poncy, Brian" userId="002c98f0-3707-44e7-b27e-58ac2885d61f" providerId="ADAL" clId="{16698ABE-9109-4C74-97C0-7B5EB90C50FD}" dt="2025-08-12T05:08:30.954" v="31"/>
        <pc:sldMkLst>
          <pc:docMk/>
          <pc:sldMk cId="1870522194" sldId="349"/>
        </pc:sldMkLst>
      </pc:sldChg>
      <pc:sldChg chg="del">
        <pc:chgData name="Poncy, Brian" userId="002c98f0-3707-44e7-b27e-58ac2885d61f" providerId="ADAL" clId="{16698ABE-9109-4C74-97C0-7B5EB90C50FD}" dt="2025-08-12T05:07:58.591" v="10" actId="47"/>
        <pc:sldMkLst>
          <pc:docMk/>
          <pc:sldMk cId="2376706352" sldId="349"/>
        </pc:sldMkLst>
      </pc:sldChg>
      <pc:sldChg chg="add del">
        <pc:chgData name="Poncy, Brian" userId="002c98f0-3707-44e7-b27e-58ac2885d61f" providerId="ADAL" clId="{16698ABE-9109-4C74-97C0-7B5EB90C50FD}" dt="2025-08-12T05:08:30.954" v="31"/>
        <pc:sldMkLst>
          <pc:docMk/>
          <pc:sldMk cId="878599986" sldId="350"/>
        </pc:sldMkLst>
      </pc:sldChg>
      <pc:sldChg chg="del">
        <pc:chgData name="Poncy, Brian" userId="002c98f0-3707-44e7-b27e-58ac2885d61f" providerId="ADAL" clId="{16698ABE-9109-4C74-97C0-7B5EB90C50FD}" dt="2025-08-12T05:07:58.750" v="11" actId="47"/>
        <pc:sldMkLst>
          <pc:docMk/>
          <pc:sldMk cId="3353457950" sldId="350"/>
        </pc:sldMkLst>
      </pc:sldChg>
      <pc:sldChg chg="add">
        <pc:chgData name="Poncy, Brian" userId="002c98f0-3707-44e7-b27e-58ac2885d61f" providerId="ADAL" clId="{16698ABE-9109-4C74-97C0-7B5EB90C50FD}" dt="2025-08-12T05:08:50.800" v="34"/>
        <pc:sldMkLst>
          <pc:docMk/>
          <pc:sldMk cId="3713996361" sldId="350"/>
        </pc:sldMkLst>
      </pc:sldChg>
      <pc:sldChg chg="add">
        <pc:chgData name="Poncy, Brian" userId="002c98f0-3707-44e7-b27e-58ac2885d61f" providerId="ADAL" clId="{16698ABE-9109-4C74-97C0-7B5EB90C50FD}" dt="2025-08-12T05:08:55.409" v="35"/>
        <pc:sldMkLst>
          <pc:docMk/>
          <pc:sldMk cId="679225346" sldId="351"/>
        </pc:sldMkLst>
      </pc:sldChg>
      <pc:sldChg chg="del">
        <pc:chgData name="Poncy, Brian" userId="002c98f0-3707-44e7-b27e-58ac2885d61f" providerId="ADAL" clId="{16698ABE-9109-4C74-97C0-7B5EB90C50FD}" dt="2025-08-12T05:07:58.902" v="12" actId="47"/>
        <pc:sldMkLst>
          <pc:docMk/>
          <pc:sldMk cId="805408679" sldId="351"/>
        </pc:sldMkLst>
      </pc:sldChg>
      <pc:sldChg chg="add del">
        <pc:chgData name="Poncy, Brian" userId="002c98f0-3707-44e7-b27e-58ac2885d61f" providerId="ADAL" clId="{16698ABE-9109-4C74-97C0-7B5EB90C50FD}" dt="2025-08-12T05:08:30.954" v="31"/>
        <pc:sldMkLst>
          <pc:docMk/>
          <pc:sldMk cId="2501431557" sldId="351"/>
        </pc:sldMkLst>
      </pc:sldChg>
      <pc:sldChg chg="add">
        <pc:chgData name="Poncy, Brian" userId="002c98f0-3707-44e7-b27e-58ac2885d61f" providerId="ADAL" clId="{16698ABE-9109-4C74-97C0-7B5EB90C50FD}" dt="2025-08-12T05:09:03.192" v="36"/>
        <pc:sldMkLst>
          <pc:docMk/>
          <pc:sldMk cId="4989737" sldId="352"/>
        </pc:sldMkLst>
      </pc:sldChg>
      <pc:sldChg chg="add del">
        <pc:chgData name="Poncy, Brian" userId="002c98f0-3707-44e7-b27e-58ac2885d61f" providerId="ADAL" clId="{16698ABE-9109-4C74-97C0-7B5EB90C50FD}" dt="2025-08-12T05:08:30.954" v="31"/>
        <pc:sldMkLst>
          <pc:docMk/>
          <pc:sldMk cId="3751028687" sldId="352"/>
        </pc:sldMkLst>
      </pc:sldChg>
      <pc:sldChg chg="del">
        <pc:chgData name="Poncy, Brian" userId="002c98f0-3707-44e7-b27e-58ac2885d61f" providerId="ADAL" clId="{16698ABE-9109-4C74-97C0-7B5EB90C50FD}" dt="2025-08-12T05:07:59.075" v="13" actId="47"/>
        <pc:sldMkLst>
          <pc:docMk/>
          <pc:sldMk cId="3890115144" sldId="352"/>
        </pc:sldMkLst>
      </pc:sldChg>
      <pc:sldChg chg="del">
        <pc:chgData name="Poncy, Brian" userId="002c98f0-3707-44e7-b27e-58ac2885d61f" providerId="ADAL" clId="{16698ABE-9109-4C74-97C0-7B5EB90C50FD}" dt="2025-08-12T05:07:59.427" v="14" actId="47"/>
        <pc:sldMkLst>
          <pc:docMk/>
          <pc:sldMk cId="1273147023" sldId="353"/>
        </pc:sldMkLst>
      </pc:sldChg>
      <pc:sldChg chg="add del">
        <pc:chgData name="Poncy, Brian" userId="002c98f0-3707-44e7-b27e-58ac2885d61f" providerId="ADAL" clId="{16698ABE-9109-4C74-97C0-7B5EB90C50FD}" dt="2025-08-12T05:08:30.954" v="31"/>
        <pc:sldMkLst>
          <pc:docMk/>
          <pc:sldMk cId="1452020503" sldId="353"/>
        </pc:sldMkLst>
      </pc:sldChg>
      <pc:sldChg chg="add">
        <pc:chgData name="Poncy, Brian" userId="002c98f0-3707-44e7-b27e-58ac2885d61f" providerId="ADAL" clId="{16698ABE-9109-4C74-97C0-7B5EB90C50FD}" dt="2025-08-12T05:09:26.475" v="37"/>
        <pc:sldMkLst>
          <pc:docMk/>
          <pc:sldMk cId="3981248436" sldId="353"/>
        </pc:sldMkLst>
      </pc:sldChg>
      <pc:sldChg chg="del">
        <pc:chgData name="Poncy, Brian" userId="002c98f0-3707-44e7-b27e-58ac2885d61f" providerId="ADAL" clId="{16698ABE-9109-4C74-97C0-7B5EB90C50FD}" dt="2025-08-12T05:07:59.610" v="15" actId="47"/>
        <pc:sldMkLst>
          <pc:docMk/>
          <pc:sldMk cId="1968956074" sldId="354"/>
        </pc:sldMkLst>
      </pc:sldChg>
      <pc:sldChg chg="add">
        <pc:chgData name="Poncy, Brian" userId="002c98f0-3707-44e7-b27e-58ac2885d61f" providerId="ADAL" clId="{16698ABE-9109-4C74-97C0-7B5EB90C50FD}" dt="2025-08-12T05:09:33.290" v="38"/>
        <pc:sldMkLst>
          <pc:docMk/>
          <pc:sldMk cId="2376570812" sldId="354"/>
        </pc:sldMkLst>
      </pc:sldChg>
      <pc:sldChg chg="add del">
        <pc:chgData name="Poncy, Brian" userId="002c98f0-3707-44e7-b27e-58ac2885d61f" providerId="ADAL" clId="{16698ABE-9109-4C74-97C0-7B5EB90C50FD}" dt="2025-08-12T05:08:30.954" v="31"/>
        <pc:sldMkLst>
          <pc:docMk/>
          <pc:sldMk cId="3237297998" sldId="354"/>
        </pc:sldMkLst>
      </pc:sldChg>
      <pc:sldChg chg="del">
        <pc:chgData name="Poncy, Brian" userId="002c98f0-3707-44e7-b27e-58ac2885d61f" providerId="ADAL" clId="{16698ABE-9109-4C74-97C0-7B5EB90C50FD}" dt="2025-08-12T05:07:59.822" v="16" actId="47"/>
        <pc:sldMkLst>
          <pc:docMk/>
          <pc:sldMk cId="1585021746" sldId="355"/>
        </pc:sldMkLst>
      </pc:sldChg>
      <pc:sldChg chg="add">
        <pc:chgData name="Poncy, Brian" userId="002c98f0-3707-44e7-b27e-58ac2885d61f" providerId="ADAL" clId="{16698ABE-9109-4C74-97C0-7B5EB90C50FD}" dt="2025-08-12T05:09:39.947" v="39"/>
        <pc:sldMkLst>
          <pc:docMk/>
          <pc:sldMk cId="1944153988" sldId="355"/>
        </pc:sldMkLst>
      </pc:sldChg>
      <pc:sldChg chg="add del">
        <pc:chgData name="Poncy, Brian" userId="002c98f0-3707-44e7-b27e-58ac2885d61f" providerId="ADAL" clId="{16698ABE-9109-4C74-97C0-7B5EB90C50FD}" dt="2025-08-12T05:08:30.954" v="31"/>
        <pc:sldMkLst>
          <pc:docMk/>
          <pc:sldMk cId="2257470147" sldId="355"/>
        </pc:sldMkLst>
      </pc:sldChg>
      <pc:sldChg chg="add">
        <pc:chgData name="Poncy, Brian" userId="002c98f0-3707-44e7-b27e-58ac2885d61f" providerId="ADAL" clId="{16698ABE-9109-4C74-97C0-7B5EB90C50FD}" dt="2025-08-12T05:09:47.714" v="40"/>
        <pc:sldMkLst>
          <pc:docMk/>
          <pc:sldMk cId="2029550693" sldId="356"/>
        </pc:sldMkLst>
      </pc:sldChg>
      <pc:sldChg chg="del">
        <pc:chgData name="Poncy, Brian" userId="002c98f0-3707-44e7-b27e-58ac2885d61f" providerId="ADAL" clId="{16698ABE-9109-4C74-97C0-7B5EB90C50FD}" dt="2025-08-12T05:08:00.026" v="17" actId="47"/>
        <pc:sldMkLst>
          <pc:docMk/>
          <pc:sldMk cId="3349184396" sldId="356"/>
        </pc:sldMkLst>
      </pc:sldChg>
      <pc:sldChg chg="del">
        <pc:chgData name="Poncy, Brian" userId="002c98f0-3707-44e7-b27e-58ac2885d61f" providerId="ADAL" clId="{16698ABE-9109-4C74-97C0-7B5EB90C50FD}" dt="2025-08-12T05:08:00.211" v="18" actId="47"/>
        <pc:sldMkLst>
          <pc:docMk/>
          <pc:sldMk cId="1516567" sldId="357"/>
        </pc:sldMkLst>
      </pc:sldChg>
      <pc:sldChg chg="add">
        <pc:chgData name="Poncy, Brian" userId="002c98f0-3707-44e7-b27e-58ac2885d61f" providerId="ADAL" clId="{16698ABE-9109-4C74-97C0-7B5EB90C50FD}" dt="2025-08-12T05:09:54.500" v="41"/>
        <pc:sldMkLst>
          <pc:docMk/>
          <pc:sldMk cId="626804678" sldId="357"/>
        </pc:sldMkLst>
      </pc:sldChg>
      <pc:sldChg chg="add">
        <pc:chgData name="Poncy, Brian" userId="002c98f0-3707-44e7-b27e-58ac2885d61f" providerId="ADAL" clId="{16698ABE-9109-4C74-97C0-7B5EB90C50FD}" dt="2025-08-12T05:10:00.342" v="42"/>
        <pc:sldMkLst>
          <pc:docMk/>
          <pc:sldMk cId="2988839677" sldId="358"/>
        </pc:sldMkLst>
      </pc:sldChg>
      <pc:sldChg chg="del">
        <pc:chgData name="Poncy, Brian" userId="002c98f0-3707-44e7-b27e-58ac2885d61f" providerId="ADAL" clId="{16698ABE-9109-4C74-97C0-7B5EB90C50FD}" dt="2025-08-12T05:08:00.397" v="19" actId="47"/>
        <pc:sldMkLst>
          <pc:docMk/>
          <pc:sldMk cId="3018561796" sldId="358"/>
        </pc:sldMkLst>
      </pc:sldChg>
      <pc:sldChg chg="del">
        <pc:chgData name="Poncy, Brian" userId="002c98f0-3707-44e7-b27e-58ac2885d61f" providerId="ADAL" clId="{16698ABE-9109-4C74-97C0-7B5EB90C50FD}" dt="2025-08-12T05:08:00.593" v="20" actId="47"/>
        <pc:sldMkLst>
          <pc:docMk/>
          <pc:sldMk cId="1509618206" sldId="359"/>
        </pc:sldMkLst>
      </pc:sldChg>
      <pc:sldChg chg="add">
        <pc:chgData name="Poncy, Brian" userId="002c98f0-3707-44e7-b27e-58ac2885d61f" providerId="ADAL" clId="{16698ABE-9109-4C74-97C0-7B5EB90C50FD}" dt="2025-08-12T05:10:06.020" v="43"/>
        <pc:sldMkLst>
          <pc:docMk/>
          <pc:sldMk cId="3015566025" sldId="359"/>
        </pc:sldMkLst>
      </pc:sldChg>
      <pc:sldChg chg="del">
        <pc:chgData name="Poncy, Brian" userId="002c98f0-3707-44e7-b27e-58ac2885d61f" providerId="ADAL" clId="{16698ABE-9109-4C74-97C0-7B5EB90C50FD}" dt="2025-08-12T05:08:00.794" v="21" actId="47"/>
        <pc:sldMkLst>
          <pc:docMk/>
          <pc:sldMk cId="1251390847" sldId="360"/>
        </pc:sldMkLst>
      </pc:sldChg>
      <pc:sldChg chg="add">
        <pc:chgData name="Poncy, Brian" userId="002c98f0-3707-44e7-b27e-58ac2885d61f" providerId="ADAL" clId="{16698ABE-9109-4C74-97C0-7B5EB90C50FD}" dt="2025-08-12T05:10:12.419" v="44"/>
        <pc:sldMkLst>
          <pc:docMk/>
          <pc:sldMk cId="2008764719" sldId="360"/>
        </pc:sldMkLst>
      </pc:sldChg>
      <pc:sldChg chg="del">
        <pc:chgData name="Poncy, Brian" userId="002c98f0-3707-44e7-b27e-58ac2885d61f" providerId="ADAL" clId="{16698ABE-9109-4C74-97C0-7B5EB90C50FD}" dt="2025-08-12T05:08:00.961" v="22" actId="47"/>
        <pc:sldMkLst>
          <pc:docMk/>
          <pc:sldMk cId="1477059603" sldId="361"/>
        </pc:sldMkLst>
      </pc:sldChg>
      <pc:sldChg chg="add">
        <pc:chgData name="Poncy, Brian" userId="002c98f0-3707-44e7-b27e-58ac2885d61f" providerId="ADAL" clId="{16698ABE-9109-4C74-97C0-7B5EB90C50FD}" dt="2025-08-12T05:10:17.392" v="45"/>
        <pc:sldMkLst>
          <pc:docMk/>
          <pc:sldMk cId="3441812889" sldId="361"/>
        </pc:sldMkLst>
      </pc:sldChg>
      <pc:sldChg chg="add">
        <pc:chgData name="Poncy, Brian" userId="002c98f0-3707-44e7-b27e-58ac2885d61f" providerId="ADAL" clId="{16698ABE-9109-4C74-97C0-7B5EB90C50FD}" dt="2025-08-12T05:10:24.838" v="46"/>
        <pc:sldMkLst>
          <pc:docMk/>
          <pc:sldMk cId="2249375625" sldId="362"/>
        </pc:sldMkLst>
      </pc:sldChg>
      <pc:sldChg chg="del">
        <pc:chgData name="Poncy, Brian" userId="002c98f0-3707-44e7-b27e-58ac2885d61f" providerId="ADAL" clId="{16698ABE-9109-4C74-97C0-7B5EB90C50FD}" dt="2025-08-12T05:08:01.141" v="23" actId="47"/>
        <pc:sldMkLst>
          <pc:docMk/>
          <pc:sldMk cId="2388760567" sldId="362"/>
        </pc:sldMkLst>
      </pc:sldChg>
      <pc:sldChg chg="del">
        <pc:chgData name="Poncy, Brian" userId="002c98f0-3707-44e7-b27e-58ac2885d61f" providerId="ADAL" clId="{16698ABE-9109-4C74-97C0-7B5EB90C50FD}" dt="2025-08-12T05:08:01.325" v="24" actId="47"/>
        <pc:sldMkLst>
          <pc:docMk/>
          <pc:sldMk cId="2023864233" sldId="363"/>
        </pc:sldMkLst>
      </pc:sldChg>
      <pc:sldChg chg="add">
        <pc:chgData name="Poncy, Brian" userId="002c98f0-3707-44e7-b27e-58ac2885d61f" providerId="ADAL" clId="{16698ABE-9109-4C74-97C0-7B5EB90C50FD}" dt="2025-08-12T05:10:38.794" v="47"/>
        <pc:sldMkLst>
          <pc:docMk/>
          <pc:sldMk cId="2367689049" sldId="363"/>
        </pc:sldMkLst>
      </pc:sldChg>
      <pc:sldChg chg="del">
        <pc:chgData name="Poncy, Brian" userId="002c98f0-3707-44e7-b27e-58ac2885d61f" providerId="ADAL" clId="{16698ABE-9109-4C74-97C0-7B5EB90C50FD}" dt="2025-08-12T05:08:01.493" v="25" actId="47"/>
        <pc:sldMkLst>
          <pc:docMk/>
          <pc:sldMk cId="1440581944" sldId="364"/>
        </pc:sldMkLst>
      </pc:sldChg>
      <pc:sldChg chg="add">
        <pc:chgData name="Poncy, Brian" userId="002c98f0-3707-44e7-b27e-58ac2885d61f" providerId="ADAL" clId="{16698ABE-9109-4C74-97C0-7B5EB90C50FD}" dt="2025-08-12T05:10:44.176" v="48"/>
        <pc:sldMkLst>
          <pc:docMk/>
          <pc:sldMk cId="1889891887" sldId="364"/>
        </pc:sldMkLst>
      </pc:sldChg>
      <pc:sldChg chg="del">
        <pc:chgData name="Poncy, Brian" userId="002c98f0-3707-44e7-b27e-58ac2885d61f" providerId="ADAL" clId="{16698ABE-9109-4C74-97C0-7B5EB90C50FD}" dt="2025-08-12T05:08:01.665" v="26" actId="47"/>
        <pc:sldMkLst>
          <pc:docMk/>
          <pc:sldMk cId="3521937830" sldId="365"/>
        </pc:sldMkLst>
      </pc:sldChg>
      <pc:sldChg chg="add">
        <pc:chgData name="Poncy, Brian" userId="002c98f0-3707-44e7-b27e-58ac2885d61f" providerId="ADAL" clId="{16698ABE-9109-4C74-97C0-7B5EB90C50FD}" dt="2025-08-12T05:10:49.888" v="49"/>
        <pc:sldMkLst>
          <pc:docMk/>
          <pc:sldMk cId="4057750723" sldId="365"/>
        </pc:sldMkLst>
      </pc:sldChg>
      <pc:sldChg chg="del">
        <pc:chgData name="Poncy, Brian" userId="002c98f0-3707-44e7-b27e-58ac2885d61f" providerId="ADAL" clId="{16698ABE-9109-4C74-97C0-7B5EB90C50FD}" dt="2025-08-12T05:08:02.326" v="27" actId="47"/>
        <pc:sldMkLst>
          <pc:docMk/>
          <pc:sldMk cId="429296777" sldId="366"/>
        </pc:sldMkLst>
      </pc:sldChg>
      <pc:sldChg chg="add">
        <pc:chgData name="Poncy, Brian" userId="002c98f0-3707-44e7-b27e-58ac2885d61f" providerId="ADAL" clId="{16698ABE-9109-4C74-97C0-7B5EB90C50FD}" dt="2025-08-12T05:10:55.065" v="50"/>
        <pc:sldMkLst>
          <pc:docMk/>
          <pc:sldMk cId="3965300903" sldId="366"/>
        </pc:sldMkLst>
      </pc:sldChg>
      <pc:sldChg chg="del">
        <pc:chgData name="Poncy, Brian" userId="002c98f0-3707-44e7-b27e-58ac2885d61f" providerId="ADAL" clId="{16698ABE-9109-4C74-97C0-7B5EB90C50FD}" dt="2025-08-12T05:08:02.862" v="28" actId="47"/>
        <pc:sldMkLst>
          <pc:docMk/>
          <pc:sldMk cId="893303173" sldId="367"/>
        </pc:sldMkLst>
      </pc:sldChg>
      <pc:sldChg chg="add">
        <pc:chgData name="Poncy, Brian" userId="002c98f0-3707-44e7-b27e-58ac2885d61f" providerId="ADAL" clId="{16698ABE-9109-4C74-97C0-7B5EB90C50FD}" dt="2025-08-12T05:11:00.169" v="51"/>
        <pc:sldMkLst>
          <pc:docMk/>
          <pc:sldMk cId="1275520264" sldId="36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D0B66F-8EF0-32C9-8B04-BB9971F6E7A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3DF13C5-EF1E-590E-7E03-102036BD77E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12E0BFD-E425-B409-E683-63F17D093C68}"/>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5" name="Footer Placeholder 4">
            <a:extLst>
              <a:ext uri="{FF2B5EF4-FFF2-40B4-BE49-F238E27FC236}">
                <a16:creationId xmlns:a16="http://schemas.microsoft.com/office/drawing/2014/main" id="{443798A1-70F9-C8EE-1F90-5A8F6FB17C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0F334C-8D9F-AD72-50F4-DDEA99E8E645}"/>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34425316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50FA1-1DCA-AB01-66D6-B6E70063C63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674CA77-5F93-B7BC-9A20-2A6EFFBB9FE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79DB3A-EAF5-32B9-7EFC-F9E158789F8E}"/>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5" name="Footer Placeholder 4">
            <a:extLst>
              <a:ext uri="{FF2B5EF4-FFF2-40B4-BE49-F238E27FC236}">
                <a16:creationId xmlns:a16="http://schemas.microsoft.com/office/drawing/2014/main" id="{5974E476-0C5F-F6E2-9ABE-5F46CB57EE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A50215-D1E0-B8CC-6E0B-7099CF3CF9E9}"/>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97910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664BCC-646F-593B-6F0D-DB50ED836FC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B3C7002-4BB2-8BDD-A915-4983B2A37A2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8C271F-CF39-2C1E-2A3A-7C6F6FB66497}"/>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5" name="Footer Placeholder 4">
            <a:extLst>
              <a:ext uri="{FF2B5EF4-FFF2-40B4-BE49-F238E27FC236}">
                <a16:creationId xmlns:a16="http://schemas.microsoft.com/office/drawing/2014/main" id="{2D735D39-18D7-317E-B0E9-06011E7127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E99223-EDCA-3BC5-420E-390172056642}"/>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38987883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ECC91-A48B-4045-2ADC-1F30043659C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91623E-49C5-A659-5C65-ABD02780D4B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857F6E-0E1D-611F-CFA3-F72C43A09C3A}"/>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5" name="Footer Placeholder 4">
            <a:extLst>
              <a:ext uri="{FF2B5EF4-FFF2-40B4-BE49-F238E27FC236}">
                <a16:creationId xmlns:a16="http://schemas.microsoft.com/office/drawing/2014/main" id="{0124F1A2-1D73-E306-B2E3-89F410CD60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0716C3-78D6-4057-BB60-05047325407D}"/>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4214116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741F8-E225-ECE1-C355-32865EE320F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7C14C20-EEE9-E16C-AAB2-4E0DC2252A6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5113DD6-5D09-0A3F-5D1D-2E3F883984E0}"/>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5" name="Footer Placeholder 4">
            <a:extLst>
              <a:ext uri="{FF2B5EF4-FFF2-40B4-BE49-F238E27FC236}">
                <a16:creationId xmlns:a16="http://schemas.microsoft.com/office/drawing/2014/main" id="{BF9FD89E-AC9A-3407-454E-C8F0792D88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25C171-0312-B38E-4A24-5AD58620A8D7}"/>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2983351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7D2B3-C13A-ED24-9693-57D85C3DA4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EE355F8-FD08-9A31-01CE-020D5E0AF56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BBB304F-38C8-7BC4-296B-2553591F7C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6BE1C53-3278-8004-0F2C-399A413580F9}"/>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6" name="Footer Placeholder 5">
            <a:extLst>
              <a:ext uri="{FF2B5EF4-FFF2-40B4-BE49-F238E27FC236}">
                <a16:creationId xmlns:a16="http://schemas.microsoft.com/office/drawing/2014/main" id="{5BE87A36-5EFB-885E-A5DA-D646F0BE3D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7964BD-5593-92BE-2021-94F869F90D63}"/>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1645860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F3F95-74B9-CF28-CAC7-C82C8E7AE3F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EA4F522-EF98-4924-04D7-B8292C353F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9051D4-3883-6505-E18A-4F8C89C64AE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7FFB251-A49F-4CFE-D262-2B57C3EC24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3772EF-51DF-FAF6-D520-648EC0707F7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7047F3C-952F-75D5-C8C2-2D7E7A87D8A5}"/>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8" name="Footer Placeholder 7">
            <a:extLst>
              <a:ext uri="{FF2B5EF4-FFF2-40B4-BE49-F238E27FC236}">
                <a16:creationId xmlns:a16="http://schemas.microsoft.com/office/drawing/2014/main" id="{160DB6F0-C366-DC9A-62D2-2D45B21B93D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6714E82-FBB5-B1D9-43F2-A8E10390599A}"/>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3426975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860BD-7A24-79C9-E64E-45CAC77D02A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98178F6-4885-8B9E-8C27-495324C7B363}"/>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4" name="Footer Placeholder 3">
            <a:extLst>
              <a:ext uri="{FF2B5EF4-FFF2-40B4-BE49-F238E27FC236}">
                <a16:creationId xmlns:a16="http://schemas.microsoft.com/office/drawing/2014/main" id="{963655D7-66BB-8AC4-9EFF-DEC93E3D32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55AB7D-AE73-A30E-D099-0C851B06D1ED}"/>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3301049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3540746-F0DD-BFBB-AD55-B67EBF418D6C}"/>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3" name="Footer Placeholder 2">
            <a:extLst>
              <a:ext uri="{FF2B5EF4-FFF2-40B4-BE49-F238E27FC236}">
                <a16:creationId xmlns:a16="http://schemas.microsoft.com/office/drawing/2014/main" id="{628E2BCD-3B81-5E8C-562D-C9250D91DD9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2FA034-392E-755E-593A-06D70F586835}"/>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2643351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95856-FFA8-BD91-6397-9C14E5E20EC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4164D76-DEC9-7A64-088E-EBA1F9C010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A24B8AD-B8E6-3A2B-B1ED-ED0F3DFBD6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81CFD0-9A3D-EB63-41BB-E93043E87444}"/>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6" name="Footer Placeholder 5">
            <a:extLst>
              <a:ext uri="{FF2B5EF4-FFF2-40B4-BE49-F238E27FC236}">
                <a16:creationId xmlns:a16="http://schemas.microsoft.com/office/drawing/2014/main" id="{12704596-3474-8E70-39AA-B179BE833D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4AFB5A-4416-2139-EC37-4C340F07EFE4}"/>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1298533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2C8F4-7571-0CD5-C1C3-98D988FAA9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AFC457-041B-5149-DDBB-56592D11631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DEF809B-EF76-56BC-D36B-747A984690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97036D-462F-668B-F535-56FE6BA93D59}"/>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6" name="Footer Placeholder 5">
            <a:extLst>
              <a:ext uri="{FF2B5EF4-FFF2-40B4-BE49-F238E27FC236}">
                <a16:creationId xmlns:a16="http://schemas.microsoft.com/office/drawing/2014/main" id="{277AD133-1C2E-594C-4242-7D135B2DD7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2D83E70-A0BA-E93D-9043-875050A5178B}"/>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1566200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67EA449-5C7F-78C1-A480-37E61C977F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16CD91B-273B-0C16-9035-09C098F0F0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CF3655-E3BB-ADFD-5362-7477D89FC8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75B9D4F-CC7B-0B41-82FA-1E272FF562A0}" type="datetimeFigureOut">
              <a:rPr lang="en-US" smtClean="0"/>
              <a:t>8/12/2025</a:t>
            </a:fld>
            <a:endParaRPr lang="en-US"/>
          </a:p>
        </p:txBody>
      </p:sp>
      <p:sp>
        <p:nvSpPr>
          <p:cNvPr id="5" name="Footer Placeholder 4">
            <a:extLst>
              <a:ext uri="{FF2B5EF4-FFF2-40B4-BE49-F238E27FC236}">
                <a16:creationId xmlns:a16="http://schemas.microsoft.com/office/drawing/2014/main" id="{1FF8F628-12D1-C1FF-739C-D20983E452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CB47DFC-BC9D-E585-17CC-40349D43F5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40C1543-1E3B-CB48-B310-C8EDDBC3FF42}" type="slidenum">
              <a:rPr lang="en-US" smtClean="0"/>
              <a:t>‹#›</a:t>
            </a:fld>
            <a:endParaRPr lang="en-US"/>
          </a:p>
        </p:txBody>
      </p:sp>
    </p:spTree>
    <p:extLst>
      <p:ext uri="{BB962C8B-B14F-4D97-AF65-F5344CB8AC3E}">
        <p14:creationId xmlns:p14="http://schemas.microsoft.com/office/powerpoint/2010/main" val="32214472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a:t>Lesson 17</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30741602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675669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241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139963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111E9865-39DE-58EB-1823-EB55567D23D6}"/>
              </a:ext>
            </a:extLst>
          </p:cNvPr>
          <p:cNvPicPr>
            <a:picLocks noChangeAspect="1"/>
          </p:cNvPicPr>
          <p:nvPr>
            <a:audioFile r:link="rId1"/>
            <p:extLst>
              <p:ext uri="{DAA4B4D4-6D71-4841-9C94-3DE7FCFB9230}">
                <p14:media xmlns:p14="http://schemas.microsoft.com/office/powerpoint/2010/main" r:embed="rId2">
                  <p14:trim end="34.59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92253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9897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812484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111E9865-39DE-58EB-1823-EB55567D23D6}"/>
              </a:ext>
            </a:extLst>
          </p:cNvPr>
          <p:cNvPicPr>
            <a:picLocks noChangeAspect="1"/>
          </p:cNvPicPr>
          <p:nvPr>
            <a:audioFile r:link="rId1"/>
            <p:extLst>
              <p:ext uri="{DAA4B4D4-6D71-4841-9C94-3DE7FCFB9230}">
                <p14:media xmlns:p14="http://schemas.microsoft.com/office/powerpoint/2010/main" r:embed="rId2">
                  <p14:trim end="34.59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765708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441539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95506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1447297"/>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111E9865-39DE-58EB-1823-EB55567D23D6}"/>
              </a:ext>
            </a:extLst>
          </p:cNvPr>
          <p:cNvPicPr>
            <a:picLocks noChangeAspect="1"/>
          </p:cNvPicPr>
          <p:nvPr>
            <a:audioFile r:link="rId1"/>
            <p:extLst>
              <p:ext uri="{DAA4B4D4-6D71-4841-9C94-3DE7FCFB9230}">
                <p14:media xmlns:p14="http://schemas.microsoft.com/office/powerpoint/2010/main" r:embed="rId2">
                  <p14:trim end="34.59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268046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888396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55660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87647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418128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111E9865-39DE-58EB-1823-EB55567D23D6}"/>
              </a:ext>
            </a:extLst>
          </p:cNvPr>
          <p:cNvPicPr>
            <a:picLocks noChangeAspect="1"/>
          </p:cNvPicPr>
          <p:nvPr>
            <a:audioFile r:link="rId1"/>
            <p:extLst>
              <p:ext uri="{DAA4B4D4-6D71-4841-9C94-3DE7FCFB9230}">
                <p14:media xmlns:p14="http://schemas.microsoft.com/office/powerpoint/2010/main" r:embed="rId2">
                  <p14:trim end="34.59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493756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76890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111E9865-39DE-58EB-1823-EB55567D23D6}"/>
              </a:ext>
            </a:extLst>
          </p:cNvPr>
          <p:cNvPicPr>
            <a:picLocks noChangeAspect="1"/>
          </p:cNvPicPr>
          <p:nvPr>
            <a:audioFile r:link="rId1"/>
            <p:extLst>
              <p:ext uri="{DAA4B4D4-6D71-4841-9C94-3DE7FCFB9230}">
                <p14:media xmlns:p14="http://schemas.microsoft.com/office/powerpoint/2010/main" r:embed="rId2">
                  <p14:trim end="34.59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98918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77507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653009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8" name="Audio 7">
            <a:extLst>
              <a:ext uri="{FF2B5EF4-FFF2-40B4-BE49-F238E27FC236}">
                <a16:creationId xmlns:a16="http://schemas.microsoft.com/office/drawing/2014/main" id="{646FC168-9920-8C2B-F58D-519B816336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55202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B83-A07F-C4DE-C413-CA65BF9492E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E7F18-6494-EE54-E57C-CDCD57EDF697}"/>
              </a:ext>
            </a:extLst>
          </p:cNvPr>
          <p:cNvSpPr>
            <a:spLocks noGrp="1"/>
          </p:cNvSpPr>
          <p:nvPr>
            <p:ph idx="1"/>
          </p:nvPr>
        </p:nvSpPr>
        <p:spPr>
          <a:xfrm>
            <a:off x="660763" y="587829"/>
            <a:ext cx="10870474" cy="6100354"/>
          </a:xfrm>
        </p:spPr>
        <p:txBody>
          <a:bodyPr>
            <a:normAutofit fontScale="77500" lnSpcReduction="20000"/>
          </a:bodyPr>
          <a:lstStyle/>
          <a:p>
            <a:pPr marL="0" indent="0" algn="ctr">
              <a:lnSpc>
                <a:spcPct val="120000"/>
              </a:lnSpc>
              <a:buNone/>
            </a:pPr>
            <a:r>
              <a:rPr lang="en-US" sz="5200" dirty="0">
                <a:latin typeface="Times New Roman" panose="02020603050405020304" pitchFamily="18" charset="0"/>
                <a:cs typeface="Times New Roman" panose="02020603050405020304" pitchFamily="18" charset="0"/>
              </a:rPr>
              <a:t>Now it is time to complete as many problems as you can. You will have 1 minute. Ready. Begin.</a:t>
            </a:r>
          </a:p>
          <a:p>
            <a:pPr marL="0" indent="0" algn="ctr">
              <a:lnSpc>
                <a:spcPct val="120000"/>
              </a:lnSpc>
              <a:buNone/>
            </a:pPr>
            <a:endParaRPr lang="en-US" sz="5200" dirty="0">
              <a:latin typeface="Times New Roman" panose="02020603050405020304" pitchFamily="18" charset="0"/>
              <a:cs typeface="Times New Roman" panose="02020603050405020304" pitchFamily="18" charset="0"/>
            </a:endParaRPr>
          </a:p>
          <a:p>
            <a:pPr marL="0" indent="0" algn="ctr">
              <a:lnSpc>
                <a:spcPct val="120000"/>
              </a:lnSpc>
              <a:buNone/>
            </a:pPr>
            <a:r>
              <a:rPr lang="en-US" sz="5200" dirty="0">
                <a:latin typeface="Times New Roman" panose="02020603050405020304" pitchFamily="18" charset="0"/>
                <a:cs typeface="Times New Roman" panose="02020603050405020304" pitchFamily="18" charset="0"/>
              </a:rPr>
              <a:t>Stop! Now count the number of problems you completed and write it at the bottom of the page. One last thing, write todays score on tomorrows facts on fire page. You will compare how many problems you do tomorrow to this score to see if you got a better score.</a:t>
            </a:r>
          </a:p>
          <a:p>
            <a:pPr marL="0" indent="0">
              <a:buNone/>
            </a:pPr>
            <a:endParaRPr lang="en-US" dirty="0"/>
          </a:p>
        </p:txBody>
      </p:sp>
      <p:pic>
        <p:nvPicPr>
          <p:cNvPr id="15" name="Audio 14">
            <a:extLst>
              <a:ext uri="{FF2B5EF4-FFF2-40B4-BE49-F238E27FC236}">
                <a16:creationId xmlns:a16="http://schemas.microsoft.com/office/drawing/2014/main" id="{4AD3E77C-F5C5-0CFA-53DE-FC9720204C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701081"/>
      </p:ext>
    </p:extLst>
  </p:cSld>
  <p:clrMapOvr>
    <a:masterClrMapping/>
  </p:clrMapOvr>
  <mc:AlternateContent xmlns:mc="http://schemas.openxmlformats.org/markup-compatibility/2006" xmlns:p14="http://schemas.microsoft.com/office/powerpoint/2010/main">
    <mc:Choice Requires="p14">
      <p:transition spd="slow" p14:dur="2000" advTm="109438"/>
    </mc:Choice>
    <mc:Fallback xmlns="">
      <p:transition spd="slow" advTm="109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111E9865-39DE-58EB-1823-EB55567D23D6}"/>
              </a:ext>
            </a:extLst>
          </p:cNvPr>
          <p:cNvPicPr>
            <a:picLocks noChangeAspect="1"/>
          </p:cNvPicPr>
          <p:nvPr>
            <a:audioFile r:link="rId1"/>
            <p:extLst>
              <p:ext uri="{DAA4B4D4-6D71-4841-9C94-3DE7FCFB9230}">
                <p14:media xmlns:p14="http://schemas.microsoft.com/office/powerpoint/2010/main" r:embed="rId2">
                  <p14:trim end="34.59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BACCB822-EFB3-98A7-C19B-2DD704F82A6F}"/>
              </a:ext>
            </a:extLst>
          </p:cNvPr>
          <p:cNvPicPr>
            <a:picLocks noChangeAspect="1"/>
          </p:cNvPicPr>
          <p:nvPr>
            <a:audioFile r:link="rId1"/>
            <p:extLst>
              <p:ext uri="{DAA4B4D4-6D71-4841-9C94-3DE7FCFB9230}">
                <p14:media xmlns:p14="http://schemas.microsoft.com/office/powerpoint/2010/main" r:embed="rId2">
                  <p14:trim end="73.70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3" name="Audio 12">
            <a:extLst>
              <a:ext uri="{FF2B5EF4-FFF2-40B4-BE49-F238E27FC236}">
                <a16:creationId xmlns:a16="http://schemas.microsoft.com/office/drawing/2014/main" id="{7EBAFA3B-2140-114C-B350-E3625A29B739}"/>
              </a:ext>
            </a:extLst>
          </p:cNvPr>
          <p:cNvPicPr>
            <a:picLocks noChangeAspect="1"/>
          </p:cNvPicPr>
          <p:nvPr>
            <a:audioFile r:link="rId1"/>
            <p:extLst>
              <p:ext uri="{DAA4B4D4-6D71-4841-9C94-3DE7FCFB9230}">
                <p14:media xmlns:p14="http://schemas.microsoft.com/office/powerpoint/2010/main" r:embed="rId2">
                  <p14:trim st="482.2985" end="66.68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888FFC17-126C-E95F-A94A-D2FDEBA14C59}"/>
              </a:ext>
            </a:extLst>
          </p:cNvPr>
          <p:cNvPicPr>
            <a:picLocks noChangeAspect="1"/>
          </p:cNvPicPr>
          <p:nvPr>
            <a:audioFile r:link="rId1"/>
            <p:extLst>
              <p:ext uri="{DAA4B4D4-6D71-4841-9C94-3DE7FCFB9230}">
                <p14:media xmlns:p14="http://schemas.microsoft.com/office/powerpoint/2010/main" r:embed="rId2">
                  <p14:trim end="52.09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315</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17</vt:lpstr>
      <vt:lpstr>PowerPoint Presentation</vt:lpstr>
      <vt:lpstr>6 - 3 3 </vt:lpstr>
      <vt:lpstr>6 - 3  </vt:lpstr>
      <vt:lpstr>8 - 2 6 </vt:lpstr>
      <vt:lpstr>8 - 2  </vt:lpstr>
      <vt:lpstr>10 - 6 4 </vt:lpstr>
      <vt:lpstr>10 - 6  </vt:lpstr>
      <vt:lpstr>5 - 3 2 </vt:lpstr>
      <vt:lpstr>5 - 3  </vt:lpstr>
      <vt:lpstr>8 - 2  </vt:lpstr>
      <vt:lpstr>10 - 6  </vt:lpstr>
      <vt:lpstr>5 - 3  </vt:lpstr>
      <vt:lpstr>6 - 3  </vt:lpstr>
      <vt:lpstr>10 - 6  </vt:lpstr>
      <vt:lpstr>5 - 3  </vt:lpstr>
      <vt:lpstr>6 - 3  </vt:lpstr>
      <vt:lpstr>8 - 2  </vt:lpstr>
      <vt:lpstr>5 - 3  </vt:lpstr>
      <vt:lpstr>6 - 3  </vt:lpstr>
      <vt:lpstr>8 - 2  </vt:lpstr>
      <vt:lpstr>10 - 6  </vt:lpstr>
      <vt:lpstr>8 - 2  </vt:lpstr>
      <vt:lpstr>10 - 6  </vt:lpstr>
      <vt:lpstr>6 - 3  </vt:lpstr>
      <vt:lpstr>5 - 3  </vt:lpstr>
      <vt:lpstr>6 - 3  </vt:lpstr>
      <vt:lpstr>8 - 2  </vt:lpstr>
      <vt:lpstr>5 - 3  </vt:lpstr>
      <vt:lpstr>10 - 6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2025-08-11T12:15:01Z</dcterms:created>
  <dcterms:modified xsi:type="dcterms:W3CDTF">2025-08-12T05:12:12Z</dcterms:modified>
</cp:coreProperties>
</file>