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307" r:id="rId3"/>
    <p:sldId id="308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30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144E74-940D-4323-BC7B-AC002E95D68B}" v="21" dt="2025-08-12T04:29:43.6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91429"/>
  </p:normalViewPr>
  <p:slideViewPr>
    <p:cSldViewPr snapToGrid="0">
      <p:cViewPr varScale="1">
        <p:scale>
          <a:sx n="52" d="100"/>
          <a:sy n="52" d="100"/>
        </p:scale>
        <p:origin x="102" y="1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ncy, Brian" userId="002c98f0-3707-44e7-b27e-58ac2885d61f" providerId="ADAL" clId="{1D144E74-940D-4323-BC7B-AC002E95D68B}"/>
    <pc:docChg chg="addSld delSld modSld sldOrd">
      <pc:chgData name="Poncy, Brian" userId="002c98f0-3707-44e7-b27e-58ac2885d61f" providerId="ADAL" clId="{1D144E74-940D-4323-BC7B-AC002E95D68B}" dt="2025-08-12T04:29:43.649" v="66"/>
      <pc:docMkLst>
        <pc:docMk/>
      </pc:docMkLst>
      <pc:sldChg chg="modSp mod">
        <pc:chgData name="Poncy, Brian" userId="002c98f0-3707-44e7-b27e-58ac2885d61f" providerId="ADAL" clId="{1D144E74-940D-4323-BC7B-AC002E95D68B}" dt="2025-08-12T04:22:54.443" v="43" actId="20577"/>
        <pc:sldMkLst>
          <pc:docMk/>
          <pc:sldMk cId="1152498174" sldId="257"/>
        </pc:sldMkLst>
        <pc:spChg chg="mod">
          <ac:chgData name="Poncy, Brian" userId="002c98f0-3707-44e7-b27e-58ac2885d61f" providerId="ADAL" clId="{1D144E74-940D-4323-BC7B-AC002E95D68B}" dt="2025-08-12T04:22:54.443" v="43" actId="20577"/>
          <ac:spMkLst>
            <pc:docMk/>
            <pc:sldMk cId="1152498174" sldId="257"/>
            <ac:spMk id="2" creationId="{7D11E6F9-48A4-0F48-121D-CA789C12D048}"/>
          </ac:spMkLst>
        </pc:spChg>
      </pc:sldChg>
      <pc:sldChg chg="add del">
        <pc:chgData name="Poncy, Brian" userId="002c98f0-3707-44e7-b27e-58ac2885d61f" providerId="ADAL" clId="{1D144E74-940D-4323-BC7B-AC002E95D68B}" dt="2025-08-12T04:26:48.508" v="44"/>
        <pc:sldMkLst>
          <pc:docMk/>
          <pc:sldMk cId="9857339" sldId="260"/>
        </pc:sldMkLst>
      </pc:sldChg>
      <pc:sldChg chg="add del">
        <pc:chgData name="Poncy, Brian" userId="002c98f0-3707-44e7-b27e-58ac2885d61f" providerId="ADAL" clId="{1D144E74-940D-4323-BC7B-AC002E95D68B}" dt="2025-08-12T04:26:48.508" v="44"/>
        <pc:sldMkLst>
          <pc:docMk/>
          <pc:sldMk cId="4065645966" sldId="261"/>
        </pc:sldMkLst>
      </pc:sldChg>
      <pc:sldChg chg="add del">
        <pc:chgData name="Poncy, Brian" userId="002c98f0-3707-44e7-b27e-58ac2885d61f" providerId="ADAL" clId="{1D144E74-940D-4323-BC7B-AC002E95D68B}" dt="2025-08-12T04:26:48.508" v="44"/>
        <pc:sldMkLst>
          <pc:docMk/>
          <pc:sldMk cId="1903899647" sldId="262"/>
        </pc:sldMkLst>
      </pc:sldChg>
      <pc:sldChg chg="add del">
        <pc:chgData name="Poncy, Brian" userId="002c98f0-3707-44e7-b27e-58ac2885d61f" providerId="ADAL" clId="{1D144E74-940D-4323-BC7B-AC002E95D68B}" dt="2025-08-12T04:26:48.508" v="44"/>
        <pc:sldMkLst>
          <pc:docMk/>
          <pc:sldMk cId="263590632" sldId="263"/>
        </pc:sldMkLst>
      </pc:sldChg>
      <pc:sldChg chg="add del">
        <pc:chgData name="Poncy, Brian" userId="002c98f0-3707-44e7-b27e-58ac2885d61f" providerId="ADAL" clId="{1D144E74-940D-4323-BC7B-AC002E95D68B}" dt="2025-08-12T04:26:48.508" v="44"/>
        <pc:sldMkLst>
          <pc:docMk/>
          <pc:sldMk cId="3111241400" sldId="264"/>
        </pc:sldMkLst>
      </pc:sldChg>
      <pc:sldChg chg="add del">
        <pc:chgData name="Poncy, Brian" userId="002c98f0-3707-44e7-b27e-58ac2885d61f" providerId="ADAL" clId="{1D144E74-940D-4323-BC7B-AC002E95D68B}" dt="2025-08-12T04:26:48.508" v="44"/>
        <pc:sldMkLst>
          <pc:docMk/>
          <pc:sldMk cId="4056245324" sldId="265"/>
        </pc:sldMkLst>
      </pc:sldChg>
      <pc:sldChg chg="add del">
        <pc:chgData name="Poncy, Brian" userId="002c98f0-3707-44e7-b27e-58ac2885d61f" providerId="ADAL" clId="{1D144E74-940D-4323-BC7B-AC002E95D68B}" dt="2025-08-12T04:26:48.508" v="44"/>
        <pc:sldMkLst>
          <pc:docMk/>
          <pc:sldMk cId="3815460220" sldId="266"/>
        </pc:sldMkLst>
      </pc:sldChg>
      <pc:sldChg chg="add del">
        <pc:chgData name="Poncy, Brian" userId="002c98f0-3707-44e7-b27e-58ac2885d61f" providerId="ADAL" clId="{1D144E74-940D-4323-BC7B-AC002E95D68B}" dt="2025-08-12T04:26:48.508" v="44"/>
        <pc:sldMkLst>
          <pc:docMk/>
          <pc:sldMk cId="1938654751" sldId="308"/>
        </pc:sldMkLst>
      </pc:sldChg>
      <pc:sldChg chg="ord">
        <pc:chgData name="Poncy, Brian" userId="002c98f0-3707-44e7-b27e-58ac2885d61f" providerId="ADAL" clId="{1D144E74-940D-4323-BC7B-AC002E95D68B}" dt="2025-08-12T04:28:19" v="56"/>
        <pc:sldMkLst>
          <pc:docMk/>
          <pc:sldMk cId="3603701081" sldId="330"/>
        </pc:sldMkLst>
      </pc:sldChg>
      <pc:sldChg chg="add">
        <pc:chgData name="Poncy, Brian" userId="002c98f0-3707-44e7-b27e-58ac2885d61f" providerId="ADAL" clId="{1D144E74-940D-4323-BC7B-AC002E95D68B}" dt="2025-08-12T04:27:06.356" v="45"/>
        <pc:sldMkLst>
          <pc:docMk/>
          <pc:sldMk cId="1934452526" sldId="331"/>
        </pc:sldMkLst>
      </pc:sldChg>
      <pc:sldChg chg="del">
        <pc:chgData name="Poncy, Brian" userId="002c98f0-3707-44e7-b27e-58ac2885d61f" providerId="ADAL" clId="{1D144E74-940D-4323-BC7B-AC002E95D68B}" dt="2025-08-12T04:22:40.744" v="12" actId="47"/>
        <pc:sldMkLst>
          <pc:docMk/>
          <pc:sldMk cId="3703444213" sldId="331"/>
        </pc:sldMkLst>
      </pc:sldChg>
      <pc:sldChg chg="del">
        <pc:chgData name="Poncy, Brian" userId="002c98f0-3707-44e7-b27e-58ac2885d61f" providerId="ADAL" clId="{1D144E74-940D-4323-BC7B-AC002E95D68B}" dt="2025-08-12T04:22:41.338" v="13" actId="47"/>
        <pc:sldMkLst>
          <pc:docMk/>
          <pc:sldMk cId="1846099832" sldId="332"/>
        </pc:sldMkLst>
      </pc:sldChg>
      <pc:sldChg chg="add">
        <pc:chgData name="Poncy, Brian" userId="002c98f0-3707-44e7-b27e-58ac2885d61f" providerId="ADAL" clId="{1D144E74-940D-4323-BC7B-AC002E95D68B}" dt="2025-08-12T04:27:09.741" v="46"/>
        <pc:sldMkLst>
          <pc:docMk/>
          <pc:sldMk cId="4269133870" sldId="332"/>
        </pc:sldMkLst>
      </pc:sldChg>
      <pc:sldChg chg="del">
        <pc:chgData name="Poncy, Brian" userId="002c98f0-3707-44e7-b27e-58ac2885d61f" providerId="ADAL" clId="{1D144E74-940D-4323-BC7B-AC002E95D68B}" dt="2025-08-12T04:22:41.502" v="14" actId="47"/>
        <pc:sldMkLst>
          <pc:docMk/>
          <pc:sldMk cId="1902374367" sldId="333"/>
        </pc:sldMkLst>
      </pc:sldChg>
      <pc:sldChg chg="add">
        <pc:chgData name="Poncy, Brian" userId="002c98f0-3707-44e7-b27e-58ac2885d61f" providerId="ADAL" clId="{1D144E74-940D-4323-BC7B-AC002E95D68B}" dt="2025-08-12T04:27:17.572" v="47"/>
        <pc:sldMkLst>
          <pc:docMk/>
          <pc:sldMk cId="3885929986" sldId="333"/>
        </pc:sldMkLst>
      </pc:sldChg>
      <pc:sldChg chg="del">
        <pc:chgData name="Poncy, Brian" userId="002c98f0-3707-44e7-b27e-58ac2885d61f" providerId="ADAL" clId="{1D144E74-940D-4323-BC7B-AC002E95D68B}" dt="2025-08-12T04:22:41.672" v="15" actId="47"/>
        <pc:sldMkLst>
          <pc:docMk/>
          <pc:sldMk cId="2117505107" sldId="334"/>
        </pc:sldMkLst>
      </pc:sldChg>
      <pc:sldChg chg="add">
        <pc:chgData name="Poncy, Brian" userId="002c98f0-3707-44e7-b27e-58ac2885d61f" providerId="ADAL" clId="{1D144E74-940D-4323-BC7B-AC002E95D68B}" dt="2025-08-12T04:27:24.028" v="48"/>
        <pc:sldMkLst>
          <pc:docMk/>
          <pc:sldMk cId="2702050191" sldId="334"/>
        </pc:sldMkLst>
      </pc:sldChg>
      <pc:sldChg chg="del">
        <pc:chgData name="Poncy, Brian" userId="002c98f0-3707-44e7-b27e-58ac2885d61f" providerId="ADAL" clId="{1D144E74-940D-4323-BC7B-AC002E95D68B}" dt="2025-08-12T04:22:41.832" v="16" actId="47"/>
        <pc:sldMkLst>
          <pc:docMk/>
          <pc:sldMk cId="2200072571" sldId="335"/>
        </pc:sldMkLst>
      </pc:sldChg>
      <pc:sldChg chg="add">
        <pc:chgData name="Poncy, Brian" userId="002c98f0-3707-44e7-b27e-58ac2885d61f" providerId="ADAL" clId="{1D144E74-940D-4323-BC7B-AC002E95D68B}" dt="2025-08-12T04:27:32.572" v="49"/>
        <pc:sldMkLst>
          <pc:docMk/>
          <pc:sldMk cId="3985410119" sldId="335"/>
        </pc:sldMkLst>
      </pc:sldChg>
      <pc:sldChg chg="del">
        <pc:chgData name="Poncy, Brian" userId="002c98f0-3707-44e7-b27e-58ac2885d61f" providerId="ADAL" clId="{1D144E74-940D-4323-BC7B-AC002E95D68B}" dt="2025-08-12T04:22:42.394" v="17" actId="47"/>
        <pc:sldMkLst>
          <pc:docMk/>
          <pc:sldMk cId="1355441370" sldId="336"/>
        </pc:sldMkLst>
      </pc:sldChg>
      <pc:sldChg chg="add">
        <pc:chgData name="Poncy, Brian" userId="002c98f0-3707-44e7-b27e-58ac2885d61f" providerId="ADAL" clId="{1D144E74-940D-4323-BC7B-AC002E95D68B}" dt="2025-08-12T04:27:38.356" v="50"/>
        <pc:sldMkLst>
          <pc:docMk/>
          <pc:sldMk cId="2051267744" sldId="336"/>
        </pc:sldMkLst>
      </pc:sldChg>
      <pc:sldChg chg="del">
        <pc:chgData name="Poncy, Brian" userId="002c98f0-3707-44e7-b27e-58ac2885d61f" providerId="ADAL" clId="{1D144E74-940D-4323-BC7B-AC002E95D68B}" dt="2025-08-12T04:22:42.566" v="18" actId="47"/>
        <pc:sldMkLst>
          <pc:docMk/>
          <pc:sldMk cId="276601224" sldId="337"/>
        </pc:sldMkLst>
      </pc:sldChg>
      <pc:sldChg chg="add">
        <pc:chgData name="Poncy, Brian" userId="002c98f0-3707-44e7-b27e-58ac2885d61f" providerId="ADAL" clId="{1D144E74-940D-4323-BC7B-AC002E95D68B}" dt="2025-08-12T04:27:49.021" v="51"/>
        <pc:sldMkLst>
          <pc:docMk/>
          <pc:sldMk cId="2465528452" sldId="337"/>
        </pc:sldMkLst>
      </pc:sldChg>
      <pc:sldChg chg="add">
        <pc:chgData name="Poncy, Brian" userId="002c98f0-3707-44e7-b27e-58ac2885d61f" providerId="ADAL" clId="{1D144E74-940D-4323-BC7B-AC002E95D68B}" dt="2025-08-12T04:27:56.573" v="52"/>
        <pc:sldMkLst>
          <pc:docMk/>
          <pc:sldMk cId="2118173157" sldId="338"/>
        </pc:sldMkLst>
      </pc:sldChg>
      <pc:sldChg chg="del">
        <pc:chgData name="Poncy, Brian" userId="002c98f0-3707-44e7-b27e-58ac2885d61f" providerId="ADAL" clId="{1D144E74-940D-4323-BC7B-AC002E95D68B}" dt="2025-08-12T04:22:42.754" v="19" actId="47"/>
        <pc:sldMkLst>
          <pc:docMk/>
          <pc:sldMk cId="2509254603" sldId="338"/>
        </pc:sldMkLst>
      </pc:sldChg>
      <pc:sldChg chg="add">
        <pc:chgData name="Poncy, Brian" userId="002c98f0-3707-44e7-b27e-58ac2885d61f" providerId="ADAL" clId="{1D144E74-940D-4323-BC7B-AC002E95D68B}" dt="2025-08-12T04:28:07.204" v="53"/>
        <pc:sldMkLst>
          <pc:docMk/>
          <pc:sldMk cId="1249289571" sldId="339"/>
        </pc:sldMkLst>
      </pc:sldChg>
      <pc:sldChg chg="del">
        <pc:chgData name="Poncy, Brian" userId="002c98f0-3707-44e7-b27e-58ac2885d61f" providerId="ADAL" clId="{1D144E74-940D-4323-BC7B-AC002E95D68B}" dt="2025-08-12T04:22:42.936" v="20" actId="47"/>
        <pc:sldMkLst>
          <pc:docMk/>
          <pc:sldMk cId="3671117489" sldId="339"/>
        </pc:sldMkLst>
      </pc:sldChg>
      <pc:sldChg chg="add">
        <pc:chgData name="Poncy, Brian" userId="002c98f0-3707-44e7-b27e-58ac2885d61f" providerId="ADAL" clId="{1D144E74-940D-4323-BC7B-AC002E95D68B}" dt="2025-08-12T04:28:17.213" v="54"/>
        <pc:sldMkLst>
          <pc:docMk/>
          <pc:sldMk cId="2762976476" sldId="340"/>
        </pc:sldMkLst>
      </pc:sldChg>
      <pc:sldChg chg="del">
        <pc:chgData name="Poncy, Brian" userId="002c98f0-3707-44e7-b27e-58ac2885d61f" providerId="ADAL" clId="{1D144E74-940D-4323-BC7B-AC002E95D68B}" dt="2025-08-12T04:22:43.355" v="21" actId="47"/>
        <pc:sldMkLst>
          <pc:docMk/>
          <pc:sldMk cId="3051855090" sldId="340"/>
        </pc:sldMkLst>
      </pc:sldChg>
      <pc:sldChg chg="del">
        <pc:chgData name="Poncy, Brian" userId="002c98f0-3707-44e7-b27e-58ac2885d61f" providerId="ADAL" clId="{1D144E74-940D-4323-BC7B-AC002E95D68B}" dt="2025-08-12T04:22:43.587" v="22" actId="47"/>
        <pc:sldMkLst>
          <pc:docMk/>
          <pc:sldMk cId="686286535" sldId="341"/>
        </pc:sldMkLst>
      </pc:sldChg>
      <pc:sldChg chg="add">
        <pc:chgData name="Poncy, Brian" userId="002c98f0-3707-44e7-b27e-58ac2885d61f" providerId="ADAL" clId="{1D144E74-940D-4323-BC7B-AC002E95D68B}" dt="2025-08-12T04:28:34.524" v="57"/>
        <pc:sldMkLst>
          <pc:docMk/>
          <pc:sldMk cId="2859968427" sldId="341"/>
        </pc:sldMkLst>
      </pc:sldChg>
      <pc:sldChg chg="add">
        <pc:chgData name="Poncy, Brian" userId="002c98f0-3707-44e7-b27e-58ac2885d61f" providerId="ADAL" clId="{1D144E74-940D-4323-BC7B-AC002E95D68B}" dt="2025-08-12T04:28:41.687" v="58"/>
        <pc:sldMkLst>
          <pc:docMk/>
          <pc:sldMk cId="37329473" sldId="342"/>
        </pc:sldMkLst>
      </pc:sldChg>
      <pc:sldChg chg="del">
        <pc:chgData name="Poncy, Brian" userId="002c98f0-3707-44e7-b27e-58ac2885d61f" providerId="ADAL" clId="{1D144E74-940D-4323-BC7B-AC002E95D68B}" dt="2025-08-12T04:22:43.775" v="23" actId="47"/>
        <pc:sldMkLst>
          <pc:docMk/>
          <pc:sldMk cId="3369419740" sldId="342"/>
        </pc:sldMkLst>
      </pc:sldChg>
      <pc:sldChg chg="add">
        <pc:chgData name="Poncy, Brian" userId="002c98f0-3707-44e7-b27e-58ac2885d61f" providerId="ADAL" clId="{1D144E74-940D-4323-BC7B-AC002E95D68B}" dt="2025-08-12T04:28:48.718" v="59"/>
        <pc:sldMkLst>
          <pc:docMk/>
          <pc:sldMk cId="1356380206" sldId="343"/>
        </pc:sldMkLst>
      </pc:sldChg>
      <pc:sldChg chg="del">
        <pc:chgData name="Poncy, Brian" userId="002c98f0-3707-44e7-b27e-58ac2885d61f" providerId="ADAL" clId="{1D144E74-940D-4323-BC7B-AC002E95D68B}" dt="2025-08-12T04:22:43.978" v="24" actId="47"/>
        <pc:sldMkLst>
          <pc:docMk/>
          <pc:sldMk cId="4282200586" sldId="343"/>
        </pc:sldMkLst>
      </pc:sldChg>
      <pc:sldChg chg="add">
        <pc:chgData name="Poncy, Brian" userId="002c98f0-3707-44e7-b27e-58ac2885d61f" providerId="ADAL" clId="{1D144E74-940D-4323-BC7B-AC002E95D68B}" dt="2025-08-12T04:28:54.137" v="60"/>
        <pc:sldMkLst>
          <pc:docMk/>
          <pc:sldMk cId="538871825" sldId="344"/>
        </pc:sldMkLst>
      </pc:sldChg>
      <pc:sldChg chg="del">
        <pc:chgData name="Poncy, Brian" userId="002c98f0-3707-44e7-b27e-58ac2885d61f" providerId="ADAL" clId="{1D144E74-940D-4323-BC7B-AC002E95D68B}" dt="2025-08-12T04:22:44.189" v="25" actId="47"/>
        <pc:sldMkLst>
          <pc:docMk/>
          <pc:sldMk cId="3456442001" sldId="344"/>
        </pc:sldMkLst>
      </pc:sldChg>
      <pc:sldChg chg="add">
        <pc:chgData name="Poncy, Brian" userId="002c98f0-3707-44e7-b27e-58ac2885d61f" providerId="ADAL" clId="{1D144E74-940D-4323-BC7B-AC002E95D68B}" dt="2025-08-12T04:29:00.631" v="61"/>
        <pc:sldMkLst>
          <pc:docMk/>
          <pc:sldMk cId="519657235" sldId="345"/>
        </pc:sldMkLst>
      </pc:sldChg>
      <pc:sldChg chg="del">
        <pc:chgData name="Poncy, Brian" userId="002c98f0-3707-44e7-b27e-58ac2885d61f" providerId="ADAL" clId="{1D144E74-940D-4323-BC7B-AC002E95D68B}" dt="2025-08-12T04:22:44.770" v="26" actId="47"/>
        <pc:sldMkLst>
          <pc:docMk/>
          <pc:sldMk cId="2448581247" sldId="345"/>
        </pc:sldMkLst>
      </pc:sldChg>
      <pc:sldChg chg="add">
        <pc:chgData name="Poncy, Brian" userId="002c98f0-3707-44e7-b27e-58ac2885d61f" providerId="ADAL" clId="{1D144E74-940D-4323-BC7B-AC002E95D68B}" dt="2025-08-12T04:29:06.450" v="62"/>
        <pc:sldMkLst>
          <pc:docMk/>
          <pc:sldMk cId="3295223243" sldId="346"/>
        </pc:sldMkLst>
      </pc:sldChg>
      <pc:sldChg chg="del">
        <pc:chgData name="Poncy, Brian" userId="002c98f0-3707-44e7-b27e-58ac2885d61f" providerId="ADAL" clId="{1D144E74-940D-4323-BC7B-AC002E95D68B}" dt="2025-08-12T04:22:45.503" v="27" actId="47"/>
        <pc:sldMkLst>
          <pc:docMk/>
          <pc:sldMk cId="3806634777" sldId="346"/>
        </pc:sldMkLst>
      </pc:sldChg>
      <pc:sldChg chg="add">
        <pc:chgData name="Poncy, Brian" userId="002c98f0-3707-44e7-b27e-58ac2885d61f" providerId="ADAL" clId="{1D144E74-940D-4323-BC7B-AC002E95D68B}" dt="2025-08-12T04:29:21.836" v="63"/>
        <pc:sldMkLst>
          <pc:docMk/>
          <pc:sldMk cId="293826512" sldId="347"/>
        </pc:sldMkLst>
      </pc:sldChg>
      <pc:sldChg chg="del">
        <pc:chgData name="Poncy, Brian" userId="002c98f0-3707-44e7-b27e-58ac2885d61f" providerId="ADAL" clId="{1D144E74-940D-4323-BC7B-AC002E95D68B}" dt="2025-08-12T04:22:32.458" v="3" actId="47"/>
        <pc:sldMkLst>
          <pc:docMk/>
          <pc:sldMk cId="3960041117" sldId="347"/>
        </pc:sldMkLst>
      </pc:sldChg>
      <pc:sldChg chg="add">
        <pc:chgData name="Poncy, Brian" userId="002c98f0-3707-44e7-b27e-58ac2885d61f" providerId="ADAL" clId="{1D144E74-940D-4323-BC7B-AC002E95D68B}" dt="2025-08-12T04:29:29.847" v="64"/>
        <pc:sldMkLst>
          <pc:docMk/>
          <pc:sldMk cId="854161473" sldId="348"/>
        </pc:sldMkLst>
      </pc:sldChg>
      <pc:sldChg chg="del">
        <pc:chgData name="Poncy, Brian" userId="002c98f0-3707-44e7-b27e-58ac2885d61f" providerId="ADAL" clId="{1D144E74-940D-4323-BC7B-AC002E95D68B}" dt="2025-08-12T04:22:30.226" v="2" actId="47"/>
        <pc:sldMkLst>
          <pc:docMk/>
          <pc:sldMk cId="2822691325" sldId="348"/>
        </pc:sldMkLst>
      </pc:sldChg>
      <pc:sldChg chg="add">
        <pc:chgData name="Poncy, Brian" userId="002c98f0-3707-44e7-b27e-58ac2885d61f" providerId="ADAL" clId="{1D144E74-940D-4323-BC7B-AC002E95D68B}" dt="2025-08-12T04:29:36.519" v="65"/>
        <pc:sldMkLst>
          <pc:docMk/>
          <pc:sldMk cId="2716550188" sldId="349"/>
        </pc:sldMkLst>
      </pc:sldChg>
      <pc:sldChg chg="del">
        <pc:chgData name="Poncy, Brian" userId="002c98f0-3707-44e7-b27e-58ac2885d61f" providerId="ADAL" clId="{1D144E74-940D-4323-BC7B-AC002E95D68B}" dt="2025-08-12T04:22:29.454" v="1" actId="47"/>
        <pc:sldMkLst>
          <pc:docMk/>
          <pc:sldMk cId="4024280537" sldId="349"/>
        </pc:sldMkLst>
      </pc:sldChg>
      <pc:sldChg chg="add">
        <pc:chgData name="Poncy, Brian" userId="002c98f0-3707-44e7-b27e-58ac2885d61f" providerId="ADAL" clId="{1D144E74-940D-4323-BC7B-AC002E95D68B}" dt="2025-08-12T04:29:43.649" v="66"/>
        <pc:sldMkLst>
          <pc:docMk/>
          <pc:sldMk cId="573459668" sldId="350"/>
        </pc:sldMkLst>
      </pc:sldChg>
      <pc:sldChg chg="del">
        <pc:chgData name="Poncy, Brian" userId="002c98f0-3707-44e7-b27e-58ac2885d61f" providerId="ADAL" clId="{1D144E74-940D-4323-BC7B-AC002E95D68B}" dt="2025-08-12T04:22:28.709" v="0" actId="47"/>
        <pc:sldMkLst>
          <pc:docMk/>
          <pc:sldMk cId="2756027415" sldId="350"/>
        </pc:sldMkLst>
      </pc:sldChg>
    </pc:docChg>
  </pc:docChgLst>
  <pc:docChgLst>
    <pc:chgData name="Poncy, Brian" userId="002c98f0-3707-44e7-b27e-58ac2885d61f" providerId="ADAL" clId="{F40524B9-077A-498B-81B0-CE90F9E328C0}"/>
    <pc:docChg chg="modSld">
      <pc:chgData name="Poncy, Brian" userId="002c98f0-3707-44e7-b27e-58ac2885d61f" providerId="ADAL" clId="{F40524B9-077A-498B-81B0-CE90F9E328C0}" dt="2025-08-12T04:32:18.113" v="0" actId="20577"/>
      <pc:docMkLst>
        <pc:docMk/>
      </pc:docMkLst>
      <pc:sldChg chg="modSp mod">
        <pc:chgData name="Poncy, Brian" userId="002c98f0-3707-44e7-b27e-58ac2885d61f" providerId="ADAL" clId="{F40524B9-077A-498B-81B0-CE90F9E328C0}" dt="2025-08-12T04:32:18.113" v="0" actId="20577"/>
        <pc:sldMkLst>
          <pc:docMk/>
          <pc:sldMk cId="1152498174" sldId="257"/>
        </pc:sldMkLst>
        <pc:spChg chg="mod">
          <ac:chgData name="Poncy, Brian" userId="002c98f0-3707-44e7-b27e-58ac2885d61f" providerId="ADAL" clId="{F40524B9-077A-498B-81B0-CE90F9E328C0}" dt="2025-08-12T04:32:18.113" v="0" actId="20577"/>
          <ac:spMkLst>
            <pc:docMk/>
            <pc:sldMk cId="1152498174" sldId="257"/>
            <ac:spMk id="2" creationId="{7D11E6F9-48A4-0F48-121D-CA789C12D04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21C34-E384-0905-9D13-957D95F878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7435B7-ED39-824A-CC36-6E49CE8F1C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3A0A5-5F48-E9DC-499A-7604E388B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532747-2429-A7FF-5632-530822AC0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18AC4E-ED1F-7A0D-FC4F-D1C6EFB4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811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DFCDB-1555-2DB0-0AA3-E84ABD86E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60013A-F3D6-FE30-3682-4D62B67504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FE448-A6E4-F3C5-74D4-51B7EDFF5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A082D7-2546-DB98-CBBB-9000B755E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F352F5-2DD1-FCD6-D3E0-63B35D5F0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015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E0F6BC-6F37-820E-1277-3D30C7BF36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06F84E-2744-A24B-E37A-788168C9A3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EFA05-20B2-0184-67C7-04E914DB7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F5079-D447-D64F-8A4D-58CBE2087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9267E1-182B-7E6E-0051-276A06471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768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4487C-0648-4182-9BDB-4EF58A0B9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340740-5A6E-FCE1-2E4F-18943E318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A67251-7633-D4C8-FDA6-60A4235C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37FE4-3468-E629-833F-1B2F9EDA0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EDCC64-7C8A-9A3E-9840-907BA3649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924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1350C-2CBF-C5DA-551B-68517A6A5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4850A5-139A-B227-5908-BC7D2FC116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F12256-46D1-FE42-B9B7-739E0EF38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0CBC92-F3A1-F213-46BD-CE7CB9778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ACEA8F-1DCB-61D1-23C0-875EE8A23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327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DAED9F-E460-974A-497C-E05463F27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5BD40-08FE-B927-17E9-810F4BE2A3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D84E1B-8A62-59CA-9097-90D0AFD875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55E826-3616-9EC5-6A64-3D938FF7D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C9B5A5-61DD-243A-650E-1FBCE7EE8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847980-D61F-F64E-1318-067FDB4D5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249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C4F4B-9E57-DE45-3293-A6F98E1B9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405B7-5F9A-E0C1-D123-73DCFC0472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E12C9B-5571-F177-D96D-3006A0DCF6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611011-7213-84AF-7041-4F8B1C77E3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C82EC6-A5C3-CD69-ED6F-BA6F143858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B8339D-9163-2AB5-5570-530861DC8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84F8D0-2BD0-1D99-AA11-BDC1AF332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9E4988-19F4-07BD-11AD-4C4F9EF7D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17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3B40F-D4DA-A91D-B2F6-AE0EB2916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3B223B-6AE8-4E8C-A651-0DF507A4D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7B9168-D46B-9597-8B4D-C830E5291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5C2289-F62E-0974-6750-385AE193D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248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7A0817-5EE8-3E23-2D36-3BB7BE075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8C03FF-D2F6-7429-75FB-C76D7CF47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26B7F8-C1E3-87E1-88FB-C0EC090BB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22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D8D37-9EF2-62B2-5322-24AA3806A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09C73-A49E-DA6C-072F-C19A489195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B44951-5E2C-7034-03B9-50E882E1C9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AD1670-9017-7336-339A-FC8C4A69A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9FFB58-EBBD-961E-C51A-2FA3A24DE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18F261-0CEC-D3CE-2AA2-8CA80DD7E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499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E8887-C9F4-1B46-7A28-72D067FBE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8F3F57-2E71-5964-3877-F7A2853214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B76A82-3D09-F98A-0B4E-FD279DEBD6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1C7FF8-F098-1EF9-3688-A8C9125ED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F774EE-18BE-2F64-3255-0F601A4DB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B7BA06-A3F4-CFC2-FD49-800C841E1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06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4E6E44-C1A6-1C9D-E29E-080EEEA07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3D603C-34FC-B29F-F1EE-491DC3D85E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9CAC18-DDAB-91AD-A380-55E0BBE601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C3F18-3355-FC36-BC5F-48CAAC72EC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224E5-856C-DF73-AE5F-2669DF41EA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527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4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8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Subtraction from 10</a:t>
            </a:r>
            <a:br>
              <a:rPr lang="en-US" dirty="0"/>
            </a:br>
            <a:br>
              <a:rPr lang="en-US" dirty="0"/>
            </a:br>
            <a:r>
              <a:rPr lang="en-US"/>
              <a:t>Lesson 2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5DB93C3-0E45-9200-C0FB-D8EB24DC36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6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79ECB6CA-199E-292F-A6A8-A5775FC2B2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45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5DB93C3-0E45-9200-C0FB-D8EB24DC36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13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17691910-9573-FF80-7881-6DEFF79E6C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92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2D2441D8-C934-EF9D-801A-2B006A5EE7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05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17691910-9573-FF80-7881-6DEFF79E6C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41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5DB93C3-0E45-9200-C0FB-D8EB24DC36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26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2D2441D8-C934-EF9D-801A-2B006A5EE7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52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79ECB6CA-199E-292F-A6A8-A5775FC2B2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17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5DB93C3-0E45-9200-C0FB-D8EB24DC36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28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C20D6E-FA57-529D-1DC8-ADE872B24B13}"/>
              </a:ext>
            </a:extLst>
          </p:cNvPr>
          <p:cNvSpPr txBox="1"/>
          <p:nvPr/>
        </p:nvSpPr>
        <p:spPr>
          <a:xfrm>
            <a:off x="1094678" y="1366897"/>
            <a:ext cx="100026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ctr"/>
            <a:r>
              <a:rPr lang="en-US" sz="3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 Math problems and answers will </a:t>
            </a:r>
            <a:r>
              <a:rPr lang="en-US" sz="3200" dirty="0">
                <a:solidFill>
                  <a:srgbClr val="212121"/>
                </a:solidFill>
                <a:latin typeface="Calibri" panose="020F0502020204030204" pitchFamily="34" charset="0"/>
              </a:rPr>
              <a:t>be presented by </a:t>
            </a:r>
            <a:r>
              <a:rPr lang="en-US" sz="3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the smartboard. It is your job to beat the smartboard and write down the answer before it is given. Let’s get started. Ready. Begin.</a:t>
            </a:r>
            <a:endParaRPr lang="en-US" sz="3200" dirty="0"/>
          </a:p>
        </p:txBody>
      </p:sp>
      <p:pic>
        <p:nvPicPr>
          <p:cNvPr id="9" name="Audio 8">
            <a:extLst>
              <a:ext uri="{FF2B5EF4-FFF2-40B4-BE49-F238E27FC236}">
                <a16:creationId xmlns:a16="http://schemas.microsoft.com/office/drawing/2014/main" id="{9A0A7FB4-3A5D-ACC2-CD88-A67A37B1FE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6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1317"/>
    </mc:Choice>
    <mc:Fallback xmlns="">
      <p:transition advClick="0" advTm="113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79ECB6CA-199E-292F-A6A8-A5775FC2B2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97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2D2441D8-C934-EF9D-801A-2B006A5EE7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96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17691910-9573-FF80-7881-6DEFF79E6C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79ECB6CA-199E-292F-A6A8-A5775FC2B2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8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17691910-9573-FF80-7881-6DEFF79E6C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87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2D2441D8-C934-EF9D-801A-2B006A5EE7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65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5DB93C3-0E45-9200-C0FB-D8EB24DC36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22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2D2441D8-C934-EF9D-801A-2B006A5EE7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2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79ECB6CA-199E-292F-A6A8-A5775FC2B2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16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5DB93C3-0E45-9200-C0FB-D8EB24DC36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55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</a:p>
        </p:txBody>
      </p:sp>
      <p:pic>
        <p:nvPicPr>
          <p:cNvPr id="8" name="Audio 7">
            <a:extLst>
              <a:ext uri="{FF2B5EF4-FFF2-40B4-BE49-F238E27FC236}">
                <a16:creationId xmlns:a16="http://schemas.microsoft.com/office/drawing/2014/main" id="{CC951E4F-CB91-6C9B-E4D2-53A3B50BF8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65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17691910-9573-FF80-7881-6DEFF79E6C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5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51B83-A07F-C4DE-C413-CA65BF949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E7F18-6494-EE54-E57C-CDCD57EDF6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763" y="587829"/>
            <a:ext cx="10870474" cy="610035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it is time to complete as many problems as you can. You will have 1 minute. Ready. Begin.</a:t>
            </a:r>
          </a:p>
          <a:p>
            <a:pPr marL="0" indent="0" algn="ctr">
              <a:lnSpc>
                <a:spcPct val="120000"/>
              </a:lnSpc>
              <a:buNone/>
            </a:pPr>
            <a:endParaRPr lang="en-US" sz="5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Stop! Now count the number of problems you completed and write it at the bottom of </a:t>
            </a:r>
            <a:r>
              <a:rPr lang="en-US" sz="5200">
                <a:latin typeface="Times New Roman" panose="02020603050405020304" pitchFamily="18" charset="0"/>
                <a:cs typeface="Times New Roman" panose="02020603050405020304" pitchFamily="18" charset="0"/>
              </a:rPr>
              <a:t>the page. </a:t>
            </a: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last thing, write todays score on tomorrows facts on fire page. You will compare how many problems you do tomorrow to this score to see if you got a better score.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5" name="Audio 14">
            <a:extLst>
              <a:ext uri="{FF2B5EF4-FFF2-40B4-BE49-F238E27FC236}">
                <a16:creationId xmlns:a16="http://schemas.microsoft.com/office/drawing/2014/main" id="{4AD3E77C-F5C5-0CFA-53DE-FC9720204C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70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38"/>
    </mc:Choice>
    <mc:Fallback xmlns="">
      <p:transition spd="slow" advTm="1094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2D2441D8-C934-EF9D-801A-2B006A5EE7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</a:p>
        </p:txBody>
      </p:sp>
      <p:pic>
        <p:nvPicPr>
          <p:cNvPr id="11" name="Audio 10">
            <a:extLst>
              <a:ext uri="{FF2B5EF4-FFF2-40B4-BE49-F238E27FC236}">
                <a16:creationId xmlns:a16="http://schemas.microsoft.com/office/drawing/2014/main" id="{E5C31D3E-AB14-0438-9367-0EBDB990038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7.65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64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79ECB6CA-199E-292F-A6A8-A5775FC2B2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89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</a:p>
        </p:txBody>
      </p:sp>
      <p:pic>
        <p:nvPicPr>
          <p:cNvPr id="11" name="Audio 10">
            <a:extLst>
              <a:ext uri="{FF2B5EF4-FFF2-40B4-BE49-F238E27FC236}">
                <a16:creationId xmlns:a16="http://schemas.microsoft.com/office/drawing/2014/main" id="{8F4EFFAA-C538-BE4F-51AB-F249A8EBBB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4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17691910-9573-FF80-7881-6DEFF79E6C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9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</a:p>
        </p:txBody>
      </p:sp>
      <p:pic>
        <p:nvPicPr>
          <p:cNvPr id="11" name="Audio 10">
            <a:extLst>
              <a:ext uri="{FF2B5EF4-FFF2-40B4-BE49-F238E27FC236}">
                <a16:creationId xmlns:a16="http://schemas.microsoft.com/office/drawing/2014/main" id="{41A7A005-5B6F-CA48-1786-2E1648AEEFC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8.737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4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314</Words>
  <Application>Microsoft Office PowerPoint</Application>
  <PresentationFormat>Widescreen</PresentationFormat>
  <Paragraphs>58</Paragraphs>
  <Slides>31</Slides>
  <Notes>0</Notes>
  <HiddenSlides>0</HiddenSlides>
  <MMClips>30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Aptos</vt:lpstr>
      <vt:lpstr>Aptos Display</vt:lpstr>
      <vt:lpstr>Arial</vt:lpstr>
      <vt:lpstr>Calibri</vt:lpstr>
      <vt:lpstr>Times New Roman</vt:lpstr>
      <vt:lpstr>Office Theme</vt:lpstr>
      <vt:lpstr>Subtraction from 10  Lesson 2</vt:lpstr>
      <vt:lpstr>PowerPoint Presentation</vt:lpstr>
      <vt:lpstr>10 - 5 5 </vt:lpstr>
      <vt:lpstr>10 - 5  </vt:lpstr>
      <vt:lpstr>6 - 4 2 </vt:lpstr>
      <vt:lpstr>6 - 4  </vt:lpstr>
      <vt:lpstr>9 - 3 6 </vt:lpstr>
      <vt:lpstr>9 - 3  </vt:lpstr>
      <vt:lpstr>10 -  2 8 </vt:lpstr>
      <vt:lpstr>10 -  2  </vt:lpstr>
      <vt:lpstr>6 - 4  </vt:lpstr>
      <vt:lpstr>10 -  2  </vt:lpstr>
      <vt:lpstr>9 - 3  </vt:lpstr>
      <vt:lpstr>10 - 5  </vt:lpstr>
      <vt:lpstr>9 - 3  </vt:lpstr>
      <vt:lpstr>10 -  2  </vt:lpstr>
      <vt:lpstr>10 - 5  </vt:lpstr>
      <vt:lpstr>6 - 4  </vt:lpstr>
      <vt:lpstr>10 -  2  </vt:lpstr>
      <vt:lpstr>6 - 4  </vt:lpstr>
      <vt:lpstr>10 - 5  </vt:lpstr>
      <vt:lpstr>9 - 3  </vt:lpstr>
      <vt:lpstr>6 - 4  </vt:lpstr>
      <vt:lpstr>9 - 3  </vt:lpstr>
      <vt:lpstr>10 - 5  </vt:lpstr>
      <vt:lpstr>10 -  2  </vt:lpstr>
      <vt:lpstr>10 - 5  </vt:lpstr>
      <vt:lpstr>6 - 4  </vt:lpstr>
      <vt:lpstr>10 -  2  </vt:lpstr>
      <vt:lpstr>9 - 3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Guilfoyle, Jayce</dc:creator>
  <cp:lastModifiedBy>Poncy, Brian</cp:lastModifiedBy>
  <cp:revision>2</cp:revision>
  <dcterms:created xsi:type="dcterms:W3CDTF">2025-08-11T11:33:11Z</dcterms:created>
  <dcterms:modified xsi:type="dcterms:W3CDTF">2025-08-12T04:32:20Z</dcterms:modified>
</cp:coreProperties>
</file>