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17C498-AB62-485F-A219-C3053296A2B4}" v="23" dt="2025-08-12T05:20:52.5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537"/>
    <p:restoredTop sz="91429"/>
  </p:normalViewPr>
  <p:slideViewPr>
    <p:cSldViewPr snapToGrid="0">
      <p:cViewPr varScale="1">
        <p:scale>
          <a:sx n="42" d="100"/>
          <a:sy n="42" d="100"/>
        </p:scale>
        <p:origin x="78" y="1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9D17C498-AB62-485F-A219-C3053296A2B4}"/>
    <pc:docChg chg="addSld delSld modSld">
      <pc:chgData name="Poncy, Brian" userId="002c98f0-3707-44e7-b27e-58ac2885d61f" providerId="ADAL" clId="{9D17C498-AB62-485F-A219-C3053296A2B4}" dt="2025-08-12T05:20:52.581" v="66"/>
      <pc:docMkLst>
        <pc:docMk/>
      </pc:docMkLst>
      <pc:sldChg chg="modSp mod">
        <pc:chgData name="Poncy, Brian" userId="002c98f0-3707-44e7-b27e-58ac2885d61f" providerId="ADAL" clId="{9D17C498-AB62-485F-A219-C3053296A2B4}" dt="2025-08-12T05:18:13.092" v="15" actId="20577"/>
        <pc:sldMkLst>
          <pc:docMk/>
          <pc:sldMk cId="1152498174" sldId="257"/>
        </pc:sldMkLst>
        <pc:spChg chg="mod">
          <ac:chgData name="Poncy, Brian" userId="002c98f0-3707-44e7-b27e-58ac2885d61f" providerId="ADAL" clId="{9D17C498-AB62-485F-A219-C3053296A2B4}" dt="2025-08-12T05:18:13.092" v="15" actId="20577"/>
          <ac:spMkLst>
            <pc:docMk/>
            <pc:sldMk cId="1152498174" sldId="257"/>
            <ac:spMk id="2" creationId="{7D11E6F9-48A4-0F48-121D-CA789C12D048}"/>
          </ac:spMkLst>
        </pc:spChg>
      </pc:sldChg>
      <pc:sldChg chg="add del">
        <pc:chgData name="Poncy, Brian" userId="002c98f0-3707-44e7-b27e-58ac2885d61f" providerId="ADAL" clId="{9D17C498-AB62-485F-A219-C3053296A2B4}" dt="2025-08-12T05:18:52.225" v="44"/>
        <pc:sldMkLst>
          <pc:docMk/>
          <pc:sldMk cId="263590632" sldId="263"/>
        </pc:sldMkLst>
      </pc:sldChg>
      <pc:sldChg chg="add del">
        <pc:chgData name="Poncy, Brian" userId="002c98f0-3707-44e7-b27e-58ac2885d61f" providerId="ADAL" clId="{9D17C498-AB62-485F-A219-C3053296A2B4}" dt="2025-08-12T05:18:52.225" v="44"/>
        <pc:sldMkLst>
          <pc:docMk/>
          <pc:sldMk cId="3111241400" sldId="264"/>
        </pc:sldMkLst>
      </pc:sldChg>
      <pc:sldChg chg="add del">
        <pc:chgData name="Poncy, Brian" userId="002c98f0-3707-44e7-b27e-58ac2885d61f" providerId="ADAL" clId="{9D17C498-AB62-485F-A219-C3053296A2B4}" dt="2025-08-12T05:18:52.225" v="44"/>
        <pc:sldMkLst>
          <pc:docMk/>
          <pc:sldMk cId="4056245324" sldId="265"/>
        </pc:sldMkLst>
      </pc:sldChg>
      <pc:sldChg chg="add del">
        <pc:chgData name="Poncy, Brian" userId="002c98f0-3707-44e7-b27e-58ac2885d61f" providerId="ADAL" clId="{9D17C498-AB62-485F-A219-C3053296A2B4}" dt="2025-08-12T05:18:52.225" v="44"/>
        <pc:sldMkLst>
          <pc:docMk/>
          <pc:sldMk cId="3815460220" sldId="266"/>
        </pc:sldMkLst>
      </pc:sldChg>
      <pc:sldChg chg="add del">
        <pc:chgData name="Poncy, Brian" userId="002c98f0-3707-44e7-b27e-58ac2885d61f" providerId="ADAL" clId="{9D17C498-AB62-485F-A219-C3053296A2B4}" dt="2025-08-12T05:18:52.225" v="44"/>
        <pc:sldMkLst>
          <pc:docMk/>
          <pc:sldMk cId="3807410346" sldId="309"/>
        </pc:sldMkLst>
      </pc:sldChg>
      <pc:sldChg chg="add del">
        <pc:chgData name="Poncy, Brian" userId="002c98f0-3707-44e7-b27e-58ac2885d61f" providerId="ADAL" clId="{9D17C498-AB62-485F-A219-C3053296A2B4}" dt="2025-08-12T05:18:52.225" v="44"/>
        <pc:sldMkLst>
          <pc:docMk/>
          <pc:sldMk cId="3208703765" sldId="310"/>
        </pc:sldMkLst>
      </pc:sldChg>
      <pc:sldChg chg="add del">
        <pc:chgData name="Poncy, Brian" userId="002c98f0-3707-44e7-b27e-58ac2885d61f" providerId="ADAL" clId="{9D17C498-AB62-485F-A219-C3053296A2B4}" dt="2025-08-12T05:18:52.225" v="44"/>
        <pc:sldMkLst>
          <pc:docMk/>
          <pc:sldMk cId="3252263159" sldId="311"/>
        </pc:sldMkLst>
      </pc:sldChg>
      <pc:sldChg chg="add del">
        <pc:chgData name="Poncy, Brian" userId="002c98f0-3707-44e7-b27e-58ac2885d61f" providerId="ADAL" clId="{9D17C498-AB62-485F-A219-C3053296A2B4}" dt="2025-08-12T05:18:52.225" v="44"/>
        <pc:sldMkLst>
          <pc:docMk/>
          <pc:sldMk cId="2350260134" sldId="312"/>
        </pc:sldMkLst>
      </pc:sldChg>
      <pc:sldChg chg="add del">
        <pc:chgData name="Poncy, Brian" userId="002c98f0-3707-44e7-b27e-58ac2885d61f" providerId="ADAL" clId="{9D17C498-AB62-485F-A219-C3053296A2B4}" dt="2025-08-12T05:18:59.639" v="46"/>
        <pc:sldMkLst>
          <pc:docMk/>
          <pc:sldMk cId="2139493913" sldId="347"/>
        </pc:sldMkLst>
      </pc:sldChg>
      <pc:sldChg chg="add">
        <pc:chgData name="Poncy, Brian" userId="002c98f0-3707-44e7-b27e-58ac2885d61f" providerId="ADAL" clId="{9D17C498-AB62-485F-A219-C3053296A2B4}" dt="2025-08-12T05:19:04.806" v="47"/>
        <pc:sldMkLst>
          <pc:docMk/>
          <pc:sldMk cId="2762262462" sldId="347"/>
        </pc:sldMkLst>
      </pc:sldChg>
      <pc:sldChg chg="del">
        <pc:chgData name="Poncy, Brian" userId="002c98f0-3707-44e7-b27e-58ac2885d61f" providerId="ADAL" clId="{9D17C498-AB62-485F-A219-C3053296A2B4}" dt="2025-08-12T05:18:20.425" v="24" actId="47"/>
        <pc:sldMkLst>
          <pc:docMk/>
          <pc:sldMk cId="4041695074" sldId="347"/>
        </pc:sldMkLst>
      </pc:sldChg>
      <pc:sldChg chg="del">
        <pc:chgData name="Poncy, Brian" userId="002c98f0-3707-44e7-b27e-58ac2885d61f" providerId="ADAL" clId="{9D17C498-AB62-485F-A219-C3053296A2B4}" dt="2025-08-12T05:18:20.581" v="25" actId="47"/>
        <pc:sldMkLst>
          <pc:docMk/>
          <pc:sldMk cId="1475889844" sldId="348"/>
        </pc:sldMkLst>
      </pc:sldChg>
      <pc:sldChg chg="add">
        <pc:chgData name="Poncy, Brian" userId="002c98f0-3707-44e7-b27e-58ac2885d61f" providerId="ADAL" clId="{9D17C498-AB62-485F-A219-C3053296A2B4}" dt="2025-08-12T05:19:11.839" v="48"/>
        <pc:sldMkLst>
          <pc:docMk/>
          <pc:sldMk cId="2343193176" sldId="348"/>
        </pc:sldMkLst>
      </pc:sldChg>
      <pc:sldChg chg="add del">
        <pc:chgData name="Poncy, Brian" userId="002c98f0-3707-44e7-b27e-58ac2885d61f" providerId="ADAL" clId="{9D17C498-AB62-485F-A219-C3053296A2B4}" dt="2025-08-12T05:18:59.639" v="46"/>
        <pc:sldMkLst>
          <pc:docMk/>
          <pc:sldMk cId="3401966007" sldId="348"/>
        </pc:sldMkLst>
      </pc:sldChg>
      <pc:sldChg chg="add">
        <pc:chgData name="Poncy, Brian" userId="002c98f0-3707-44e7-b27e-58ac2885d61f" providerId="ADAL" clId="{9D17C498-AB62-485F-A219-C3053296A2B4}" dt="2025-08-12T05:19:15.280" v="49"/>
        <pc:sldMkLst>
          <pc:docMk/>
          <pc:sldMk cId="677446016" sldId="349"/>
        </pc:sldMkLst>
      </pc:sldChg>
      <pc:sldChg chg="del">
        <pc:chgData name="Poncy, Brian" userId="002c98f0-3707-44e7-b27e-58ac2885d61f" providerId="ADAL" clId="{9D17C498-AB62-485F-A219-C3053296A2B4}" dt="2025-08-12T05:18:20.725" v="26" actId="47"/>
        <pc:sldMkLst>
          <pc:docMk/>
          <pc:sldMk cId="2700978217" sldId="349"/>
        </pc:sldMkLst>
      </pc:sldChg>
      <pc:sldChg chg="add del">
        <pc:chgData name="Poncy, Brian" userId="002c98f0-3707-44e7-b27e-58ac2885d61f" providerId="ADAL" clId="{9D17C498-AB62-485F-A219-C3053296A2B4}" dt="2025-08-12T05:18:59.639" v="46"/>
        <pc:sldMkLst>
          <pc:docMk/>
          <pc:sldMk cId="3637840950" sldId="349"/>
        </pc:sldMkLst>
      </pc:sldChg>
      <pc:sldChg chg="add">
        <pc:chgData name="Poncy, Brian" userId="002c98f0-3707-44e7-b27e-58ac2885d61f" providerId="ADAL" clId="{9D17C498-AB62-485F-A219-C3053296A2B4}" dt="2025-08-12T05:19:19.239" v="50"/>
        <pc:sldMkLst>
          <pc:docMk/>
          <pc:sldMk cId="995765244" sldId="350"/>
        </pc:sldMkLst>
      </pc:sldChg>
      <pc:sldChg chg="del">
        <pc:chgData name="Poncy, Brian" userId="002c98f0-3707-44e7-b27e-58ac2885d61f" providerId="ADAL" clId="{9D17C498-AB62-485F-A219-C3053296A2B4}" dt="2025-08-12T05:18:20.889" v="27" actId="47"/>
        <pc:sldMkLst>
          <pc:docMk/>
          <pc:sldMk cId="1527444141" sldId="350"/>
        </pc:sldMkLst>
      </pc:sldChg>
      <pc:sldChg chg="add del">
        <pc:chgData name="Poncy, Brian" userId="002c98f0-3707-44e7-b27e-58ac2885d61f" providerId="ADAL" clId="{9D17C498-AB62-485F-A219-C3053296A2B4}" dt="2025-08-12T05:18:59.639" v="46"/>
        <pc:sldMkLst>
          <pc:docMk/>
          <pc:sldMk cId="2298876468" sldId="350"/>
        </pc:sldMkLst>
      </pc:sldChg>
      <pc:sldChg chg="del">
        <pc:chgData name="Poncy, Brian" userId="002c98f0-3707-44e7-b27e-58ac2885d61f" providerId="ADAL" clId="{9D17C498-AB62-485F-A219-C3053296A2B4}" dt="2025-08-12T05:18:21.053" v="28" actId="47"/>
        <pc:sldMkLst>
          <pc:docMk/>
          <pc:sldMk cId="1967590922" sldId="351"/>
        </pc:sldMkLst>
      </pc:sldChg>
      <pc:sldChg chg="add del">
        <pc:chgData name="Poncy, Brian" userId="002c98f0-3707-44e7-b27e-58ac2885d61f" providerId="ADAL" clId="{9D17C498-AB62-485F-A219-C3053296A2B4}" dt="2025-08-12T05:18:59.639" v="46"/>
        <pc:sldMkLst>
          <pc:docMk/>
          <pc:sldMk cId="2420615675" sldId="351"/>
        </pc:sldMkLst>
      </pc:sldChg>
      <pc:sldChg chg="add">
        <pc:chgData name="Poncy, Brian" userId="002c98f0-3707-44e7-b27e-58ac2885d61f" providerId="ADAL" clId="{9D17C498-AB62-485F-A219-C3053296A2B4}" dt="2025-08-12T05:19:28.087" v="51"/>
        <pc:sldMkLst>
          <pc:docMk/>
          <pc:sldMk cId="2879776286" sldId="351"/>
        </pc:sldMkLst>
      </pc:sldChg>
      <pc:sldChg chg="add del">
        <pc:chgData name="Poncy, Brian" userId="002c98f0-3707-44e7-b27e-58ac2885d61f" providerId="ADAL" clId="{9D17C498-AB62-485F-A219-C3053296A2B4}" dt="2025-08-12T05:18:59.639" v="46"/>
        <pc:sldMkLst>
          <pc:docMk/>
          <pc:sldMk cId="955931256" sldId="352"/>
        </pc:sldMkLst>
      </pc:sldChg>
      <pc:sldChg chg="del">
        <pc:chgData name="Poncy, Brian" userId="002c98f0-3707-44e7-b27e-58ac2885d61f" providerId="ADAL" clId="{9D17C498-AB62-485F-A219-C3053296A2B4}" dt="2025-08-12T05:18:21.225" v="29" actId="47"/>
        <pc:sldMkLst>
          <pc:docMk/>
          <pc:sldMk cId="1621289080" sldId="352"/>
        </pc:sldMkLst>
      </pc:sldChg>
      <pc:sldChg chg="add">
        <pc:chgData name="Poncy, Brian" userId="002c98f0-3707-44e7-b27e-58ac2885d61f" providerId="ADAL" clId="{9D17C498-AB62-485F-A219-C3053296A2B4}" dt="2025-08-12T05:19:34.697" v="52"/>
        <pc:sldMkLst>
          <pc:docMk/>
          <pc:sldMk cId="2474323039" sldId="352"/>
        </pc:sldMkLst>
      </pc:sldChg>
      <pc:sldChg chg="add del">
        <pc:chgData name="Poncy, Brian" userId="002c98f0-3707-44e7-b27e-58ac2885d61f" providerId="ADAL" clId="{9D17C498-AB62-485F-A219-C3053296A2B4}" dt="2025-08-12T05:18:59.639" v="46"/>
        <pc:sldMkLst>
          <pc:docMk/>
          <pc:sldMk cId="828751716" sldId="353"/>
        </pc:sldMkLst>
      </pc:sldChg>
      <pc:sldChg chg="del">
        <pc:chgData name="Poncy, Brian" userId="002c98f0-3707-44e7-b27e-58ac2885d61f" providerId="ADAL" clId="{9D17C498-AB62-485F-A219-C3053296A2B4}" dt="2025-08-12T05:18:21.381" v="30" actId="47"/>
        <pc:sldMkLst>
          <pc:docMk/>
          <pc:sldMk cId="1922895209" sldId="353"/>
        </pc:sldMkLst>
      </pc:sldChg>
      <pc:sldChg chg="add">
        <pc:chgData name="Poncy, Brian" userId="002c98f0-3707-44e7-b27e-58ac2885d61f" providerId="ADAL" clId="{9D17C498-AB62-485F-A219-C3053296A2B4}" dt="2025-08-12T05:19:39.647" v="53"/>
        <pc:sldMkLst>
          <pc:docMk/>
          <pc:sldMk cId="3608698766" sldId="353"/>
        </pc:sldMkLst>
      </pc:sldChg>
      <pc:sldChg chg="del">
        <pc:chgData name="Poncy, Brian" userId="002c98f0-3707-44e7-b27e-58ac2885d61f" providerId="ADAL" clId="{9D17C498-AB62-485F-A219-C3053296A2B4}" dt="2025-08-12T05:18:21.549" v="31" actId="47"/>
        <pc:sldMkLst>
          <pc:docMk/>
          <pc:sldMk cId="1005334016" sldId="354"/>
        </pc:sldMkLst>
      </pc:sldChg>
      <pc:sldChg chg="add">
        <pc:chgData name="Poncy, Brian" userId="002c98f0-3707-44e7-b27e-58ac2885d61f" providerId="ADAL" clId="{9D17C498-AB62-485F-A219-C3053296A2B4}" dt="2025-08-12T05:19:45.137" v="54"/>
        <pc:sldMkLst>
          <pc:docMk/>
          <pc:sldMk cId="2934648485" sldId="354"/>
        </pc:sldMkLst>
      </pc:sldChg>
      <pc:sldChg chg="add del">
        <pc:chgData name="Poncy, Brian" userId="002c98f0-3707-44e7-b27e-58ac2885d61f" providerId="ADAL" clId="{9D17C498-AB62-485F-A219-C3053296A2B4}" dt="2025-08-12T05:18:59.639" v="46"/>
        <pc:sldMkLst>
          <pc:docMk/>
          <pc:sldMk cId="2969459459" sldId="354"/>
        </pc:sldMkLst>
      </pc:sldChg>
      <pc:sldChg chg="add">
        <pc:chgData name="Poncy, Brian" userId="002c98f0-3707-44e7-b27e-58ac2885d61f" providerId="ADAL" clId="{9D17C498-AB62-485F-A219-C3053296A2B4}" dt="2025-08-12T05:19:50.564" v="55"/>
        <pc:sldMkLst>
          <pc:docMk/>
          <pc:sldMk cId="2452045707" sldId="355"/>
        </pc:sldMkLst>
      </pc:sldChg>
      <pc:sldChg chg="del">
        <pc:chgData name="Poncy, Brian" userId="002c98f0-3707-44e7-b27e-58ac2885d61f" providerId="ADAL" clId="{9D17C498-AB62-485F-A219-C3053296A2B4}" dt="2025-08-12T05:18:21.921" v="32" actId="47"/>
        <pc:sldMkLst>
          <pc:docMk/>
          <pc:sldMk cId="3598600225" sldId="355"/>
        </pc:sldMkLst>
      </pc:sldChg>
      <pc:sldChg chg="del">
        <pc:chgData name="Poncy, Brian" userId="002c98f0-3707-44e7-b27e-58ac2885d61f" providerId="ADAL" clId="{9D17C498-AB62-485F-A219-C3053296A2B4}" dt="2025-08-12T05:18:22.093" v="33" actId="47"/>
        <pc:sldMkLst>
          <pc:docMk/>
          <pc:sldMk cId="2244589783" sldId="356"/>
        </pc:sldMkLst>
      </pc:sldChg>
      <pc:sldChg chg="add">
        <pc:chgData name="Poncy, Brian" userId="002c98f0-3707-44e7-b27e-58ac2885d61f" providerId="ADAL" clId="{9D17C498-AB62-485F-A219-C3053296A2B4}" dt="2025-08-12T05:20:01.602" v="56"/>
        <pc:sldMkLst>
          <pc:docMk/>
          <pc:sldMk cId="3222579109" sldId="356"/>
        </pc:sldMkLst>
      </pc:sldChg>
      <pc:sldChg chg="del">
        <pc:chgData name="Poncy, Brian" userId="002c98f0-3707-44e7-b27e-58ac2885d61f" providerId="ADAL" clId="{9D17C498-AB62-485F-A219-C3053296A2B4}" dt="2025-08-12T05:18:22.266" v="34" actId="47"/>
        <pc:sldMkLst>
          <pc:docMk/>
          <pc:sldMk cId="244545481" sldId="357"/>
        </pc:sldMkLst>
      </pc:sldChg>
      <pc:sldChg chg="add">
        <pc:chgData name="Poncy, Brian" userId="002c98f0-3707-44e7-b27e-58ac2885d61f" providerId="ADAL" clId="{9D17C498-AB62-485F-A219-C3053296A2B4}" dt="2025-08-12T05:20:10.154" v="57"/>
        <pc:sldMkLst>
          <pc:docMk/>
          <pc:sldMk cId="2165930070" sldId="357"/>
        </pc:sldMkLst>
      </pc:sldChg>
      <pc:sldChg chg="del">
        <pc:chgData name="Poncy, Brian" userId="002c98f0-3707-44e7-b27e-58ac2885d61f" providerId="ADAL" clId="{9D17C498-AB62-485F-A219-C3053296A2B4}" dt="2025-08-12T05:18:22.441" v="35" actId="47"/>
        <pc:sldMkLst>
          <pc:docMk/>
          <pc:sldMk cId="569771521" sldId="358"/>
        </pc:sldMkLst>
      </pc:sldChg>
      <pc:sldChg chg="add">
        <pc:chgData name="Poncy, Brian" userId="002c98f0-3707-44e7-b27e-58ac2885d61f" providerId="ADAL" clId="{9D17C498-AB62-485F-A219-C3053296A2B4}" dt="2025-08-12T05:20:15.723" v="58"/>
        <pc:sldMkLst>
          <pc:docMk/>
          <pc:sldMk cId="2246033664" sldId="358"/>
        </pc:sldMkLst>
      </pc:sldChg>
      <pc:sldChg chg="del">
        <pc:chgData name="Poncy, Brian" userId="002c98f0-3707-44e7-b27e-58ac2885d61f" providerId="ADAL" clId="{9D17C498-AB62-485F-A219-C3053296A2B4}" dt="2025-08-12T05:18:22.625" v="36" actId="47"/>
        <pc:sldMkLst>
          <pc:docMk/>
          <pc:sldMk cId="27081762" sldId="359"/>
        </pc:sldMkLst>
      </pc:sldChg>
      <pc:sldChg chg="add">
        <pc:chgData name="Poncy, Brian" userId="002c98f0-3707-44e7-b27e-58ac2885d61f" providerId="ADAL" clId="{9D17C498-AB62-485F-A219-C3053296A2B4}" dt="2025-08-12T05:20:23.933" v="59"/>
        <pc:sldMkLst>
          <pc:docMk/>
          <pc:sldMk cId="885396241" sldId="359"/>
        </pc:sldMkLst>
      </pc:sldChg>
      <pc:sldChg chg="add">
        <pc:chgData name="Poncy, Brian" userId="002c98f0-3707-44e7-b27e-58ac2885d61f" providerId="ADAL" clId="{9D17C498-AB62-485F-A219-C3053296A2B4}" dt="2025-08-12T05:20:27.132" v="60"/>
        <pc:sldMkLst>
          <pc:docMk/>
          <pc:sldMk cId="1700161519" sldId="360"/>
        </pc:sldMkLst>
      </pc:sldChg>
      <pc:sldChg chg="del">
        <pc:chgData name="Poncy, Brian" userId="002c98f0-3707-44e7-b27e-58ac2885d61f" providerId="ADAL" clId="{9D17C498-AB62-485F-A219-C3053296A2B4}" dt="2025-08-12T05:18:22.800" v="37" actId="47"/>
        <pc:sldMkLst>
          <pc:docMk/>
          <pc:sldMk cId="3617371348" sldId="360"/>
        </pc:sldMkLst>
      </pc:sldChg>
      <pc:sldChg chg="add">
        <pc:chgData name="Poncy, Brian" userId="002c98f0-3707-44e7-b27e-58ac2885d61f" providerId="ADAL" clId="{9D17C498-AB62-485F-A219-C3053296A2B4}" dt="2025-08-12T05:20:30.859" v="61"/>
        <pc:sldMkLst>
          <pc:docMk/>
          <pc:sldMk cId="2706459567" sldId="361"/>
        </pc:sldMkLst>
      </pc:sldChg>
      <pc:sldChg chg="del">
        <pc:chgData name="Poncy, Brian" userId="002c98f0-3707-44e7-b27e-58ac2885d61f" providerId="ADAL" clId="{9D17C498-AB62-485F-A219-C3053296A2B4}" dt="2025-08-12T05:18:22.973" v="38" actId="47"/>
        <pc:sldMkLst>
          <pc:docMk/>
          <pc:sldMk cId="2737784731" sldId="361"/>
        </pc:sldMkLst>
      </pc:sldChg>
      <pc:sldChg chg="del">
        <pc:chgData name="Poncy, Brian" userId="002c98f0-3707-44e7-b27e-58ac2885d61f" providerId="ADAL" clId="{9D17C498-AB62-485F-A219-C3053296A2B4}" dt="2025-08-12T05:18:23.121" v="39" actId="47"/>
        <pc:sldMkLst>
          <pc:docMk/>
          <pc:sldMk cId="382787411" sldId="362"/>
        </pc:sldMkLst>
      </pc:sldChg>
      <pc:sldChg chg="add">
        <pc:chgData name="Poncy, Brian" userId="002c98f0-3707-44e7-b27e-58ac2885d61f" providerId="ADAL" clId="{9D17C498-AB62-485F-A219-C3053296A2B4}" dt="2025-08-12T05:20:33.723" v="62"/>
        <pc:sldMkLst>
          <pc:docMk/>
          <pc:sldMk cId="4023266846" sldId="362"/>
        </pc:sldMkLst>
      </pc:sldChg>
      <pc:sldChg chg="del">
        <pc:chgData name="Poncy, Brian" userId="002c98f0-3707-44e7-b27e-58ac2885d61f" providerId="ADAL" clId="{9D17C498-AB62-485F-A219-C3053296A2B4}" dt="2025-08-12T05:18:23.292" v="40" actId="47"/>
        <pc:sldMkLst>
          <pc:docMk/>
          <pc:sldMk cId="1169815302" sldId="363"/>
        </pc:sldMkLst>
      </pc:sldChg>
      <pc:sldChg chg="add">
        <pc:chgData name="Poncy, Brian" userId="002c98f0-3707-44e7-b27e-58ac2885d61f" providerId="ADAL" clId="{9D17C498-AB62-485F-A219-C3053296A2B4}" dt="2025-08-12T05:20:37.963" v="63"/>
        <pc:sldMkLst>
          <pc:docMk/>
          <pc:sldMk cId="4003843865" sldId="363"/>
        </pc:sldMkLst>
      </pc:sldChg>
      <pc:sldChg chg="add">
        <pc:chgData name="Poncy, Brian" userId="002c98f0-3707-44e7-b27e-58ac2885d61f" providerId="ADAL" clId="{9D17C498-AB62-485F-A219-C3053296A2B4}" dt="2025-08-12T05:20:43.488" v="64"/>
        <pc:sldMkLst>
          <pc:docMk/>
          <pc:sldMk cId="36537712" sldId="364"/>
        </pc:sldMkLst>
      </pc:sldChg>
      <pc:sldChg chg="del">
        <pc:chgData name="Poncy, Brian" userId="002c98f0-3707-44e7-b27e-58ac2885d61f" providerId="ADAL" clId="{9D17C498-AB62-485F-A219-C3053296A2B4}" dt="2025-08-12T05:18:23.465" v="41" actId="47"/>
        <pc:sldMkLst>
          <pc:docMk/>
          <pc:sldMk cId="2763240937" sldId="364"/>
        </pc:sldMkLst>
      </pc:sldChg>
      <pc:sldChg chg="add">
        <pc:chgData name="Poncy, Brian" userId="002c98f0-3707-44e7-b27e-58ac2885d61f" providerId="ADAL" clId="{9D17C498-AB62-485F-A219-C3053296A2B4}" dt="2025-08-12T05:20:47.959" v="65"/>
        <pc:sldMkLst>
          <pc:docMk/>
          <pc:sldMk cId="252641109" sldId="365"/>
        </pc:sldMkLst>
      </pc:sldChg>
      <pc:sldChg chg="del">
        <pc:chgData name="Poncy, Brian" userId="002c98f0-3707-44e7-b27e-58ac2885d61f" providerId="ADAL" clId="{9D17C498-AB62-485F-A219-C3053296A2B4}" dt="2025-08-12T05:18:24.160" v="42" actId="47"/>
        <pc:sldMkLst>
          <pc:docMk/>
          <pc:sldMk cId="3126347053" sldId="365"/>
        </pc:sldMkLst>
      </pc:sldChg>
      <pc:sldChg chg="del">
        <pc:chgData name="Poncy, Brian" userId="002c98f0-3707-44e7-b27e-58ac2885d61f" providerId="ADAL" clId="{9D17C498-AB62-485F-A219-C3053296A2B4}" dt="2025-08-12T05:18:24.718" v="43" actId="47"/>
        <pc:sldMkLst>
          <pc:docMk/>
          <pc:sldMk cId="590373096" sldId="366"/>
        </pc:sldMkLst>
      </pc:sldChg>
      <pc:sldChg chg="add">
        <pc:chgData name="Poncy, Brian" userId="002c98f0-3707-44e7-b27e-58ac2885d61f" providerId="ADAL" clId="{9D17C498-AB62-485F-A219-C3053296A2B4}" dt="2025-08-12T05:20:52.581" v="66"/>
        <pc:sldMkLst>
          <pc:docMk/>
          <pc:sldMk cId="3455985337" sldId="366"/>
        </pc:sldMkLst>
      </pc:sldChg>
    </pc:docChg>
  </pc:docChgLst>
  <pc:docChgLst>
    <pc:chgData name="Poncy, Brian" userId="002c98f0-3707-44e7-b27e-58ac2885d61f" providerId="ADAL" clId="{D8FBDCCD-011B-4D6A-A1F7-04669132941E}"/>
    <pc:docChg chg="modSld">
      <pc:chgData name="Poncy, Brian" userId="002c98f0-3707-44e7-b27e-58ac2885d61f" providerId="ADAL" clId="{D8FBDCCD-011B-4D6A-A1F7-04669132941E}" dt="2025-08-12T05:37:22.446" v="1" actId="20577"/>
      <pc:docMkLst>
        <pc:docMk/>
      </pc:docMkLst>
      <pc:sldChg chg="modSp mod">
        <pc:chgData name="Poncy, Brian" userId="002c98f0-3707-44e7-b27e-58ac2885d61f" providerId="ADAL" clId="{D8FBDCCD-011B-4D6A-A1F7-04669132941E}" dt="2025-08-12T05:37:22.446" v="1" actId="20577"/>
        <pc:sldMkLst>
          <pc:docMk/>
          <pc:sldMk cId="1152498174" sldId="257"/>
        </pc:sldMkLst>
        <pc:spChg chg="mod">
          <ac:chgData name="Poncy, Brian" userId="002c98f0-3707-44e7-b27e-58ac2885d61f" providerId="ADAL" clId="{D8FBDCCD-011B-4D6A-A1F7-04669132941E}" dt="2025-08-12T05:37:22.446" v="1" actId="20577"/>
          <ac:spMkLst>
            <pc:docMk/>
            <pc:sldMk cId="1152498174" sldId="257"/>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D0656-6DBE-54C3-3676-056441853F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E4965D-7336-A014-93B5-46EA71FA86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27CE6-8D4B-DDB6-012C-8974D4D13767}"/>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098C66C7-DBB1-12AC-3A53-6E03EF6C91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C1062-CDCB-FB75-04A3-A1FD2B25541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228099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1CA2F-7135-E18B-1003-574686A9CEA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82BA84-072B-56CB-A187-84EFA277FF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16126-13BA-9656-99D0-6A1E7F76EB76}"/>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AB99AF6D-C593-EE26-BFAC-D27320DA1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8915F4-2C53-EA70-8908-154D9F3D7181}"/>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820845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079EE8-4859-F6EC-0A08-EE9B79BB68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6CA330-1E69-AFF8-D2AA-3283EB36AA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F362A5-E19F-F921-592C-12CE933097C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14ACA201-8FC3-502C-7368-9EBFEC22D7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FC6759-4C7C-6F0D-F914-E3D95C6B9A6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788279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87C8A-87A6-D6BA-37C6-09BB7B459C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F2408A-DF87-113A-0C9C-664A6DD941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FCF7D5-E7C9-0007-FB6A-BFACE1F1E5F9}"/>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1AB6FB14-6195-81B5-A5B7-BD8A3A029C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1AD289-3C9E-48BD-0F6A-268AB6328442}"/>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291949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1FCBD-40C1-E1F1-95D8-832E88594B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9E406A-F795-760F-E3C6-BB8596F898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F5BE9A-F7C8-5B2F-E850-16E000CA75EE}"/>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FC862E54-FECE-8D1D-60DF-70115E177A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F6EEE-793E-CB7B-235D-887BDFF3FE09}"/>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003950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A8C2-775B-AD3F-2B76-FA49C6D9D3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0FC61D-D2FF-4BF6-4636-871160AC41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20F9774-2799-1671-5CCE-5441FFA372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305494-392B-0C02-55A0-8BE9B3AE533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72DB914D-EAF6-AF14-8879-AAA82332AD7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F5C22B-1CB7-FD42-3608-808DF65AFB4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1597996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842BE-78F4-C33C-B256-D2E069C6B8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1BC19-0400-14D6-A636-2456AA69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91E68F-DB1D-DEA1-CEF1-148DEA131DD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45F2BE7-579D-8673-6C0E-5A738049DE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5AE9581-7298-FC5F-78B2-31F466B599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820DDC1-A4A0-923B-4DF7-DCA32DD34785}"/>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8" name="Footer Placeholder 7">
            <a:extLst>
              <a:ext uri="{FF2B5EF4-FFF2-40B4-BE49-F238E27FC236}">
                <a16:creationId xmlns:a16="http://schemas.microsoft.com/office/drawing/2014/main" id="{1047AA5A-CCDD-00E2-FBB6-870EBB69AC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A7720B-4D44-37F7-B42B-0D537B391F94}"/>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0439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92100-9874-6AC0-F6DB-F04E04077B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468E357-8A0E-3FBB-76CE-2ECC6A27C9EC}"/>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4" name="Footer Placeholder 3">
            <a:extLst>
              <a:ext uri="{FF2B5EF4-FFF2-40B4-BE49-F238E27FC236}">
                <a16:creationId xmlns:a16="http://schemas.microsoft.com/office/drawing/2014/main" id="{208536F0-BFE5-6299-75FA-6BD4D20CC7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D6CF10-B715-81FD-9FFC-2AAB6D3597C8}"/>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67786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27F5F4-3831-9BD7-4383-684C5DF9EBD2}"/>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3" name="Footer Placeholder 2">
            <a:extLst>
              <a:ext uri="{FF2B5EF4-FFF2-40B4-BE49-F238E27FC236}">
                <a16:creationId xmlns:a16="http://schemas.microsoft.com/office/drawing/2014/main" id="{C755D7F8-5989-5CF1-76F3-9E747205504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D69869-DE19-61CD-214F-433815222D9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85044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EE6BE-9221-1B0F-B26C-5D6128C40D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8BA63F-6575-2C61-6CD0-576B0308ED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11F41EE-CFF8-7DEF-850C-04B01BE0C4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680661-0684-B508-2E19-5420615087CC}"/>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6E8C7A7A-2AC2-1BBE-2F2F-B14EB9B7A5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1982A1-C823-BBF3-FAD3-8513E92CB12D}"/>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356246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5C18F-7F3A-316B-1287-B190782796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221E00-9B4A-8C11-283C-748D2DD7AC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F40B39-0639-3857-476C-28D25FA43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DDBFB7-F96D-084A-9379-FFA4B1CDE450}"/>
              </a:ext>
            </a:extLst>
          </p:cNvPr>
          <p:cNvSpPr>
            <a:spLocks noGrp="1"/>
          </p:cNvSpPr>
          <p:nvPr>
            <p:ph type="dt" sz="half" idx="10"/>
          </p:nvPr>
        </p:nvSpPr>
        <p:spPr/>
        <p:txBody>
          <a:bodyPr/>
          <a:lstStyle/>
          <a:p>
            <a:fld id="{A5D5143F-8C0F-B744-8CF5-BD75750C3D8C}" type="datetimeFigureOut">
              <a:rPr lang="en-US" smtClean="0"/>
              <a:t>8/12/2025</a:t>
            </a:fld>
            <a:endParaRPr lang="en-US"/>
          </a:p>
        </p:txBody>
      </p:sp>
      <p:sp>
        <p:nvSpPr>
          <p:cNvPr id="6" name="Footer Placeholder 5">
            <a:extLst>
              <a:ext uri="{FF2B5EF4-FFF2-40B4-BE49-F238E27FC236}">
                <a16:creationId xmlns:a16="http://schemas.microsoft.com/office/drawing/2014/main" id="{8F8421A5-62AA-5B62-9B05-111E6BA13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695B06-882D-1893-C77C-C8E9445836F0}"/>
              </a:ext>
            </a:extLst>
          </p:cNvPr>
          <p:cNvSpPr>
            <a:spLocks noGrp="1"/>
          </p:cNvSpPr>
          <p:nvPr>
            <p:ph type="sldNum" sz="quarter" idx="12"/>
          </p:nvPr>
        </p:nvSpPr>
        <p:spPr/>
        <p:txBody>
          <a:bodyPr/>
          <a:lstStyle/>
          <a:p>
            <a:fld id="{EEBCAF92-C41B-4142-8F8C-489838D7223A}" type="slidenum">
              <a:rPr lang="en-US" smtClean="0"/>
              <a:t>‹#›</a:t>
            </a:fld>
            <a:endParaRPr lang="en-US"/>
          </a:p>
        </p:txBody>
      </p:sp>
    </p:spTree>
    <p:extLst>
      <p:ext uri="{BB962C8B-B14F-4D97-AF65-F5344CB8AC3E}">
        <p14:creationId xmlns:p14="http://schemas.microsoft.com/office/powerpoint/2010/main" val="2502225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FDC69C-F794-0C80-619D-E31DDD1146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07DA62-AD63-9F41-F28F-350AD73271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DC661-467C-E684-F011-473C53F777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5D5143F-8C0F-B744-8CF5-BD75750C3D8C}" type="datetimeFigureOut">
              <a:rPr lang="en-US" smtClean="0"/>
              <a:t>8/12/2025</a:t>
            </a:fld>
            <a:endParaRPr lang="en-US"/>
          </a:p>
        </p:txBody>
      </p:sp>
      <p:sp>
        <p:nvSpPr>
          <p:cNvPr id="5" name="Footer Placeholder 4">
            <a:extLst>
              <a:ext uri="{FF2B5EF4-FFF2-40B4-BE49-F238E27FC236}">
                <a16:creationId xmlns:a16="http://schemas.microsoft.com/office/drawing/2014/main" id="{D9921A70-099A-AF39-0EBF-CA6859004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8ED7B6A-6647-21F5-AAAE-90EF187B67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EBCAF92-C41B-4142-8F8C-489838D7223A}" type="slidenum">
              <a:rPr lang="en-US" smtClean="0"/>
              <a:t>‹#›</a:t>
            </a:fld>
            <a:endParaRPr lang="en-US"/>
          </a:p>
        </p:txBody>
      </p:sp>
    </p:spTree>
    <p:extLst>
      <p:ext uri="{BB962C8B-B14F-4D97-AF65-F5344CB8AC3E}">
        <p14:creationId xmlns:p14="http://schemas.microsoft.com/office/powerpoint/2010/main" val="39615605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24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62262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31931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74460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57652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97762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43230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86987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34648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2045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2579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59300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460336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53962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0161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4595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232668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3843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37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12" name="Audio 11">
            <a:extLst>
              <a:ext uri="{FF2B5EF4-FFF2-40B4-BE49-F238E27FC236}">
                <a16:creationId xmlns:a16="http://schemas.microsoft.com/office/drawing/2014/main" id="{64CDB831-2000-4D93-F925-664E6414797A}"/>
              </a:ext>
            </a:extLst>
          </p:cNvPr>
          <p:cNvPicPr>
            <a:picLocks noChangeAspect="1"/>
          </p:cNvPicPr>
          <p:nvPr>
            <a:audioFile r:link="rId1"/>
            <p:extLst>
              <p:ext uri="{DAA4B4D4-6D71-4841-9C94-3DE7FCFB9230}">
                <p14:media xmlns:p14="http://schemas.microsoft.com/office/powerpoint/2010/main" r:embed="rId2">
                  <p14:trim end="36.422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2641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59853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11" name="Audio 10">
            <a:extLst>
              <a:ext uri="{FF2B5EF4-FFF2-40B4-BE49-F238E27FC236}">
                <a16:creationId xmlns:a16="http://schemas.microsoft.com/office/drawing/2014/main" id="{602A618D-3C7B-BE21-1AED-145666686CE0}"/>
              </a:ext>
            </a:extLst>
          </p:cNvPr>
          <p:cNvPicPr>
            <a:picLocks noChangeAspect="1"/>
          </p:cNvPicPr>
          <p:nvPr>
            <a:audioFile r:link="rId1"/>
            <p:extLst>
              <p:ext uri="{DAA4B4D4-6D71-4841-9C94-3DE7FCFB9230}">
                <p14:media xmlns:p14="http://schemas.microsoft.com/office/powerpoint/2010/main" r:embed="rId2">
                  <p14:trim end="29.78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24</vt:lpstr>
      <vt:lpstr>PowerPoint Presentation</vt:lpstr>
      <vt:lpstr>10 - 6 4 </vt:lpstr>
      <vt:lpstr>10 - 6  </vt:lpstr>
      <vt:lpstr>5 - 3 2 </vt:lpstr>
      <vt:lpstr>5 - 3  </vt:lpstr>
      <vt:lpstr>8 - 4 4 </vt:lpstr>
      <vt:lpstr>8 - 4  </vt:lpstr>
      <vt:lpstr>10 - 3 7 </vt:lpstr>
      <vt:lpstr>10 - 3  </vt:lpstr>
      <vt:lpstr>5 - 3  </vt:lpstr>
      <vt:lpstr>8 - 4  </vt:lpstr>
      <vt:lpstr>10 - 3  </vt:lpstr>
      <vt:lpstr>10 - 6  </vt:lpstr>
      <vt:lpstr>8 - 4  </vt:lpstr>
      <vt:lpstr>10 - 3  </vt:lpstr>
      <vt:lpstr>10 - 6  </vt:lpstr>
      <vt:lpstr>5 - 3  </vt:lpstr>
      <vt:lpstr>10 - 3  </vt:lpstr>
      <vt:lpstr>10 - 6  </vt:lpstr>
      <vt:lpstr>5 - 3  </vt:lpstr>
      <vt:lpstr>8 - 4  </vt:lpstr>
      <vt:lpstr>5 - 3  </vt:lpstr>
      <vt:lpstr>8 - 4  </vt:lpstr>
      <vt:lpstr>10 - 6  </vt:lpstr>
      <vt:lpstr>10 - 3  </vt:lpstr>
      <vt:lpstr>10 - 6  </vt:lpstr>
      <vt:lpstr>5 - 3  </vt:lpstr>
      <vt:lpstr>10 - 3  </vt:lpstr>
      <vt:lpstr>8 - 4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2025-08-11T12:22:53Z</dcterms:created>
  <dcterms:modified xsi:type="dcterms:W3CDTF">2025-08-12T05:37:28Z</dcterms:modified>
</cp:coreProperties>
</file>