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4" r:id="rId4"/>
    <p:sldId id="263" r:id="rId5"/>
    <p:sldId id="265" r:id="rId6"/>
    <p:sldId id="266" r:id="rId7"/>
    <p:sldId id="309" r:id="rId8"/>
    <p:sldId id="310" r:id="rId9"/>
    <p:sldId id="311" r:id="rId10"/>
    <p:sldId id="312"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4E3FD2-E539-4FCD-B88E-3B841A0809E9}" v="21" dt="2025-08-12T04:42:56.4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6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04E3FD2-E539-4FCD-B88E-3B841A0809E9}"/>
    <pc:docChg chg="addSld delSld modSld">
      <pc:chgData name="Poncy, Brian" userId="002c98f0-3707-44e7-b27e-58ac2885d61f" providerId="ADAL" clId="{B04E3FD2-E539-4FCD-B88E-3B841A0809E9}" dt="2025-08-12T04:42:56.403" v="65"/>
      <pc:docMkLst>
        <pc:docMk/>
      </pc:docMkLst>
      <pc:sldChg chg="add del">
        <pc:chgData name="Poncy, Brian" userId="002c98f0-3707-44e7-b27e-58ac2885d61f" providerId="ADAL" clId="{B04E3FD2-E539-4FCD-B88E-3B841A0809E9}" dt="2025-08-12T04:40:13.443" v="45"/>
        <pc:sldMkLst>
          <pc:docMk/>
          <pc:sldMk cId="263590632" sldId="263"/>
        </pc:sldMkLst>
      </pc:sldChg>
      <pc:sldChg chg="add del">
        <pc:chgData name="Poncy, Brian" userId="002c98f0-3707-44e7-b27e-58ac2885d61f" providerId="ADAL" clId="{B04E3FD2-E539-4FCD-B88E-3B841A0809E9}" dt="2025-08-12T04:40:13.443" v="45"/>
        <pc:sldMkLst>
          <pc:docMk/>
          <pc:sldMk cId="3111241400" sldId="264"/>
        </pc:sldMkLst>
      </pc:sldChg>
      <pc:sldChg chg="add del">
        <pc:chgData name="Poncy, Brian" userId="002c98f0-3707-44e7-b27e-58ac2885d61f" providerId="ADAL" clId="{B04E3FD2-E539-4FCD-B88E-3B841A0809E9}" dt="2025-08-12T04:40:13.443" v="45"/>
        <pc:sldMkLst>
          <pc:docMk/>
          <pc:sldMk cId="4056245324" sldId="265"/>
        </pc:sldMkLst>
      </pc:sldChg>
      <pc:sldChg chg="add del">
        <pc:chgData name="Poncy, Brian" userId="002c98f0-3707-44e7-b27e-58ac2885d61f" providerId="ADAL" clId="{B04E3FD2-E539-4FCD-B88E-3B841A0809E9}" dt="2025-08-12T04:40:13.443" v="45"/>
        <pc:sldMkLst>
          <pc:docMk/>
          <pc:sldMk cId="3815460220" sldId="266"/>
        </pc:sldMkLst>
      </pc:sldChg>
      <pc:sldChg chg="add del">
        <pc:chgData name="Poncy, Brian" userId="002c98f0-3707-44e7-b27e-58ac2885d61f" providerId="ADAL" clId="{B04E3FD2-E539-4FCD-B88E-3B841A0809E9}" dt="2025-08-12T04:40:13.443" v="45"/>
        <pc:sldMkLst>
          <pc:docMk/>
          <pc:sldMk cId="3807410346" sldId="309"/>
        </pc:sldMkLst>
      </pc:sldChg>
      <pc:sldChg chg="add del">
        <pc:chgData name="Poncy, Brian" userId="002c98f0-3707-44e7-b27e-58ac2885d61f" providerId="ADAL" clId="{B04E3FD2-E539-4FCD-B88E-3B841A0809E9}" dt="2025-08-12T04:40:13.443" v="45"/>
        <pc:sldMkLst>
          <pc:docMk/>
          <pc:sldMk cId="3208703765" sldId="310"/>
        </pc:sldMkLst>
      </pc:sldChg>
      <pc:sldChg chg="add del">
        <pc:chgData name="Poncy, Brian" userId="002c98f0-3707-44e7-b27e-58ac2885d61f" providerId="ADAL" clId="{B04E3FD2-E539-4FCD-B88E-3B841A0809E9}" dt="2025-08-12T04:40:13.443" v="45"/>
        <pc:sldMkLst>
          <pc:docMk/>
          <pc:sldMk cId="3252263159" sldId="311"/>
        </pc:sldMkLst>
      </pc:sldChg>
      <pc:sldChg chg="add del">
        <pc:chgData name="Poncy, Brian" userId="002c98f0-3707-44e7-b27e-58ac2885d61f" providerId="ADAL" clId="{B04E3FD2-E539-4FCD-B88E-3B841A0809E9}" dt="2025-08-12T04:40:13.443" v="45"/>
        <pc:sldMkLst>
          <pc:docMk/>
          <pc:sldMk cId="2350260134" sldId="312"/>
        </pc:sldMkLst>
      </pc:sldChg>
      <pc:sldChg chg="modSp mod">
        <pc:chgData name="Poncy, Brian" userId="002c98f0-3707-44e7-b27e-58ac2885d61f" providerId="ADAL" clId="{B04E3FD2-E539-4FCD-B88E-3B841A0809E9}" dt="2025-08-12T04:39:41.529" v="16" actId="20577"/>
        <pc:sldMkLst>
          <pc:docMk/>
          <pc:sldMk cId="1971945548" sldId="345"/>
        </pc:sldMkLst>
        <pc:spChg chg="mod">
          <ac:chgData name="Poncy, Brian" userId="002c98f0-3707-44e7-b27e-58ac2885d61f" providerId="ADAL" clId="{B04E3FD2-E539-4FCD-B88E-3B841A0809E9}" dt="2025-08-12T04:39:41.529" v="16" actId="20577"/>
          <ac:spMkLst>
            <pc:docMk/>
            <pc:sldMk cId="1971945548" sldId="345"/>
            <ac:spMk id="2" creationId="{7D11E6F9-48A4-0F48-121D-CA789C12D048}"/>
          </ac:spMkLst>
        </pc:spChg>
      </pc:sldChg>
      <pc:sldChg chg="add">
        <pc:chgData name="Poncy, Brian" userId="002c98f0-3707-44e7-b27e-58ac2885d61f" providerId="ADAL" clId="{B04E3FD2-E539-4FCD-B88E-3B841A0809E9}" dt="2025-08-12T04:40:34.769" v="46"/>
        <pc:sldMkLst>
          <pc:docMk/>
          <pc:sldMk cId="3438937692" sldId="348"/>
        </pc:sldMkLst>
      </pc:sldChg>
      <pc:sldChg chg="del">
        <pc:chgData name="Poncy, Brian" userId="002c98f0-3707-44e7-b27e-58ac2885d61f" providerId="ADAL" clId="{B04E3FD2-E539-4FCD-B88E-3B841A0809E9}" dt="2025-08-12T04:39:47.858" v="25" actId="47"/>
        <pc:sldMkLst>
          <pc:docMk/>
          <pc:sldMk cId="3545483150" sldId="348"/>
        </pc:sldMkLst>
      </pc:sldChg>
      <pc:sldChg chg="del">
        <pc:chgData name="Poncy, Brian" userId="002c98f0-3707-44e7-b27e-58ac2885d61f" providerId="ADAL" clId="{B04E3FD2-E539-4FCD-B88E-3B841A0809E9}" dt="2025-08-12T04:39:48.034" v="26" actId="47"/>
        <pc:sldMkLst>
          <pc:docMk/>
          <pc:sldMk cId="2045597502" sldId="349"/>
        </pc:sldMkLst>
      </pc:sldChg>
      <pc:sldChg chg="add">
        <pc:chgData name="Poncy, Brian" userId="002c98f0-3707-44e7-b27e-58ac2885d61f" providerId="ADAL" clId="{B04E3FD2-E539-4FCD-B88E-3B841A0809E9}" dt="2025-08-12T04:40:38.266" v="47"/>
        <pc:sldMkLst>
          <pc:docMk/>
          <pc:sldMk cId="2231084852" sldId="349"/>
        </pc:sldMkLst>
      </pc:sldChg>
      <pc:sldChg chg="add">
        <pc:chgData name="Poncy, Brian" userId="002c98f0-3707-44e7-b27e-58ac2885d61f" providerId="ADAL" clId="{B04E3FD2-E539-4FCD-B88E-3B841A0809E9}" dt="2025-08-12T04:40:43.400" v="48"/>
        <pc:sldMkLst>
          <pc:docMk/>
          <pc:sldMk cId="2051122392" sldId="350"/>
        </pc:sldMkLst>
      </pc:sldChg>
      <pc:sldChg chg="del">
        <pc:chgData name="Poncy, Brian" userId="002c98f0-3707-44e7-b27e-58ac2885d61f" providerId="ADAL" clId="{B04E3FD2-E539-4FCD-B88E-3B841A0809E9}" dt="2025-08-12T04:39:48.213" v="27" actId="47"/>
        <pc:sldMkLst>
          <pc:docMk/>
          <pc:sldMk cId="2459546587" sldId="350"/>
        </pc:sldMkLst>
      </pc:sldChg>
      <pc:sldChg chg="add">
        <pc:chgData name="Poncy, Brian" userId="002c98f0-3707-44e7-b27e-58ac2885d61f" providerId="ADAL" clId="{B04E3FD2-E539-4FCD-B88E-3B841A0809E9}" dt="2025-08-12T04:40:56.059" v="49"/>
        <pc:sldMkLst>
          <pc:docMk/>
          <pc:sldMk cId="2816853455" sldId="351"/>
        </pc:sldMkLst>
      </pc:sldChg>
      <pc:sldChg chg="del">
        <pc:chgData name="Poncy, Brian" userId="002c98f0-3707-44e7-b27e-58ac2885d61f" providerId="ADAL" clId="{B04E3FD2-E539-4FCD-B88E-3B841A0809E9}" dt="2025-08-12T04:39:48.389" v="28" actId="47"/>
        <pc:sldMkLst>
          <pc:docMk/>
          <pc:sldMk cId="2939972844" sldId="351"/>
        </pc:sldMkLst>
      </pc:sldChg>
      <pc:sldChg chg="del">
        <pc:chgData name="Poncy, Brian" userId="002c98f0-3707-44e7-b27e-58ac2885d61f" providerId="ADAL" clId="{B04E3FD2-E539-4FCD-B88E-3B841A0809E9}" dt="2025-08-12T04:39:48.921" v="29" actId="47"/>
        <pc:sldMkLst>
          <pc:docMk/>
          <pc:sldMk cId="1834984263" sldId="352"/>
        </pc:sldMkLst>
      </pc:sldChg>
      <pc:sldChg chg="add">
        <pc:chgData name="Poncy, Brian" userId="002c98f0-3707-44e7-b27e-58ac2885d61f" providerId="ADAL" clId="{B04E3FD2-E539-4FCD-B88E-3B841A0809E9}" dt="2025-08-12T04:41:02.394" v="50"/>
        <pc:sldMkLst>
          <pc:docMk/>
          <pc:sldMk cId="1849436128" sldId="352"/>
        </pc:sldMkLst>
      </pc:sldChg>
      <pc:sldChg chg="add">
        <pc:chgData name="Poncy, Brian" userId="002c98f0-3707-44e7-b27e-58ac2885d61f" providerId="ADAL" clId="{B04E3FD2-E539-4FCD-B88E-3B841A0809E9}" dt="2025-08-12T04:41:09.426" v="51"/>
        <pc:sldMkLst>
          <pc:docMk/>
          <pc:sldMk cId="1305602153" sldId="353"/>
        </pc:sldMkLst>
      </pc:sldChg>
      <pc:sldChg chg="del">
        <pc:chgData name="Poncy, Brian" userId="002c98f0-3707-44e7-b27e-58ac2885d61f" providerId="ADAL" clId="{B04E3FD2-E539-4FCD-B88E-3B841A0809E9}" dt="2025-08-12T04:39:49.101" v="30" actId="47"/>
        <pc:sldMkLst>
          <pc:docMk/>
          <pc:sldMk cId="3456818589" sldId="353"/>
        </pc:sldMkLst>
      </pc:sldChg>
      <pc:sldChg chg="add">
        <pc:chgData name="Poncy, Brian" userId="002c98f0-3707-44e7-b27e-58ac2885d61f" providerId="ADAL" clId="{B04E3FD2-E539-4FCD-B88E-3B841A0809E9}" dt="2025-08-12T04:41:16.321" v="52"/>
        <pc:sldMkLst>
          <pc:docMk/>
          <pc:sldMk cId="1225029488" sldId="354"/>
        </pc:sldMkLst>
      </pc:sldChg>
      <pc:sldChg chg="del">
        <pc:chgData name="Poncy, Brian" userId="002c98f0-3707-44e7-b27e-58ac2885d61f" providerId="ADAL" clId="{B04E3FD2-E539-4FCD-B88E-3B841A0809E9}" dt="2025-08-12T04:39:49.298" v="31" actId="47"/>
        <pc:sldMkLst>
          <pc:docMk/>
          <pc:sldMk cId="3551092169" sldId="354"/>
        </pc:sldMkLst>
      </pc:sldChg>
      <pc:sldChg chg="add">
        <pc:chgData name="Poncy, Brian" userId="002c98f0-3707-44e7-b27e-58ac2885d61f" providerId="ADAL" clId="{B04E3FD2-E539-4FCD-B88E-3B841A0809E9}" dt="2025-08-12T04:41:21.409" v="53"/>
        <pc:sldMkLst>
          <pc:docMk/>
          <pc:sldMk cId="3010916569" sldId="355"/>
        </pc:sldMkLst>
      </pc:sldChg>
      <pc:sldChg chg="del">
        <pc:chgData name="Poncy, Brian" userId="002c98f0-3707-44e7-b27e-58ac2885d61f" providerId="ADAL" clId="{B04E3FD2-E539-4FCD-B88E-3B841A0809E9}" dt="2025-08-12T04:39:49.497" v="32" actId="47"/>
        <pc:sldMkLst>
          <pc:docMk/>
          <pc:sldMk cId="4226923252" sldId="355"/>
        </pc:sldMkLst>
      </pc:sldChg>
      <pc:sldChg chg="del">
        <pc:chgData name="Poncy, Brian" userId="002c98f0-3707-44e7-b27e-58ac2885d61f" providerId="ADAL" clId="{B04E3FD2-E539-4FCD-B88E-3B841A0809E9}" dt="2025-08-12T04:39:49.694" v="33" actId="47"/>
        <pc:sldMkLst>
          <pc:docMk/>
          <pc:sldMk cId="2857940444" sldId="356"/>
        </pc:sldMkLst>
      </pc:sldChg>
      <pc:sldChg chg="add">
        <pc:chgData name="Poncy, Brian" userId="002c98f0-3707-44e7-b27e-58ac2885d61f" providerId="ADAL" clId="{B04E3FD2-E539-4FCD-B88E-3B841A0809E9}" dt="2025-08-12T04:41:26.313" v="54"/>
        <pc:sldMkLst>
          <pc:docMk/>
          <pc:sldMk cId="4233482506" sldId="356"/>
        </pc:sldMkLst>
      </pc:sldChg>
      <pc:sldChg chg="add">
        <pc:chgData name="Poncy, Brian" userId="002c98f0-3707-44e7-b27e-58ac2885d61f" providerId="ADAL" clId="{B04E3FD2-E539-4FCD-B88E-3B841A0809E9}" dt="2025-08-12T04:41:34.817" v="55"/>
        <pc:sldMkLst>
          <pc:docMk/>
          <pc:sldMk cId="202745283" sldId="357"/>
        </pc:sldMkLst>
      </pc:sldChg>
      <pc:sldChg chg="del">
        <pc:chgData name="Poncy, Brian" userId="002c98f0-3707-44e7-b27e-58ac2885d61f" providerId="ADAL" clId="{B04E3FD2-E539-4FCD-B88E-3B841A0809E9}" dt="2025-08-12T04:39:49.897" v="34" actId="47"/>
        <pc:sldMkLst>
          <pc:docMk/>
          <pc:sldMk cId="2036917879" sldId="357"/>
        </pc:sldMkLst>
      </pc:sldChg>
      <pc:sldChg chg="add">
        <pc:chgData name="Poncy, Brian" userId="002c98f0-3707-44e7-b27e-58ac2885d61f" providerId="ADAL" clId="{B04E3FD2-E539-4FCD-B88E-3B841A0809E9}" dt="2025-08-12T04:41:48.345" v="56"/>
        <pc:sldMkLst>
          <pc:docMk/>
          <pc:sldMk cId="1315854292" sldId="358"/>
        </pc:sldMkLst>
      </pc:sldChg>
      <pc:sldChg chg="del">
        <pc:chgData name="Poncy, Brian" userId="002c98f0-3707-44e7-b27e-58ac2885d61f" providerId="ADAL" clId="{B04E3FD2-E539-4FCD-B88E-3B841A0809E9}" dt="2025-08-12T04:39:50.081" v="35" actId="47"/>
        <pc:sldMkLst>
          <pc:docMk/>
          <pc:sldMk cId="1804281218" sldId="358"/>
        </pc:sldMkLst>
      </pc:sldChg>
      <pc:sldChg chg="del">
        <pc:chgData name="Poncy, Brian" userId="002c98f0-3707-44e7-b27e-58ac2885d61f" providerId="ADAL" clId="{B04E3FD2-E539-4FCD-B88E-3B841A0809E9}" dt="2025-08-12T04:39:50.277" v="36" actId="47"/>
        <pc:sldMkLst>
          <pc:docMk/>
          <pc:sldMk cId="2012987363" sldId="359"/>
        </pc:sldMkLst>
      </pc:sldChg>
      <pc:sldChg chg="add">
        <pc:chgData name="Poncy, Brian" userId="002c98f0-3707-44e7-b27e-58ac2885d61f" providerId="ADAL" clId="{B04E3FD2-E539-4FCD-B88E-3B841A0809E9}" dt="2025-08-12T04:41:57.698" v="57"/>
        <pc:sldMkLst>
          <pc:docMk/>
          <pc:sldMk cId="2070454279" sldId="359"/>
        </pc:sldMkLst>
      </pc:sldChg>
      <pc:sldChg chg="add">
        <pc:chgData name="Poncy, Brian" userId="002c98f0-3707-44e7-b27e-58ac2885d61f" providerId="ADAL" clId="{B04E3FD2-E539-4FCD-B88E-3B841A0809E9}" dt="2025-08-12T04:42:05.082" v="58"/>
        <pc:sldMkLst>
          <pc:docMk/>
          <pc:sldMk cId="139242377" sldId="360"/>
        </pc:sldMkLst>
      </pc:sldChg>
      <pc:sldChg chg="del">
        <pc:chgData name="Poncy, Brian" userId="002c98f0-3707-44e7-b27e-58ac2885d61f" providerId="ADAL" clId="{B04E3FD2-E539-4FCD-B88E-3B841A0809E9}" dt="2025-08-12T04:39:50.485" v="37" actId="47"/>
        <pc:sldMkLst>
          <pc:docMk/>
          <pc:sldMk cId="2251443189" sldId="360"/>
        </pc:sldMkLst>
      </pc:sldChg>
      <pc:sldChg chg="del">
        <pc:chgData name="Poncy, Brian" userId="002c98f0-3707-44e7-b27e-58ac2885d61f" providerId="ADAL" clId="{B04E3FD2-E539-4FCD-B88E-3B841A0809E9}" dt="2025-08-12T04:39:50.713" v="38" actId="47"/>
        <pc:sldMkLst>
          <pc:docMk/>
          <pc:sldMk cId="2024458442" sldId="361"/>
        </pc:sldMkLst>
      </pc:sldChg>
      <pc:sldChg chg="add">
        <pc:chgData name="Poncy, Brian" userId="002c98f0-3707-44e7-b27e-58ac2885d61f" providerId="ADAL" clId="{B04E3FD2-E539-4FCD-B88E-3B841A0809E9}" dt="2025-08-12T04:42:10.698" v="59"/>
        <pc:sldMkLst>
          <pc:docMk/>
          <pc:sldMk cId="3063273701" sldId="361"/>
        </pc:sldMkLst>
      </pc:sldChg>
      <pc:sldChg chg="del">
        <pc:chgData name="Poncy, Brian" userId="002c98f0-3707-44e7-b27e-58ac2885d61f" providerId="ADAL" clId="{B04E3FD2-E539-4FCD-B88E-3B841A0809E9}" dt="2025-08-12T04:39:51.661" v="39" actId="47"/>
        <pc:sldMkLst>
          <pc:docMk/>
          <pc:sldMk cId="994086877" sldId="362"/>
        </pc:sldMkLst>
      </pc:sldChg>
      <pc:sldChg chg="add">
        <pc:chgData name="Poncy, Brian" userId="002c98f0-3707-44e7-b27e-58ac2885d61f" providerId="ADAL" clId="{B04E3FD2-E539-4FCD-B88E-3B841A0809E9}" dt="2025-08-12T04:42:17.385" v="60"/>
        <pc:sldMkLst>
          <pc:docMk/>
          <pc:sldMk cId="1042354595" sldId="362"/>
        </pc:sldMkLst>
      </pc:sldChg>
      <pc:sldChg chg="del">
        <pc:chgData name="Poncy, Brian" userId="002c98f0-3707-44e7-b27e-58ac2885d61f" providerId="ADAL" clId="{B04E3FD2-E539-4FCD-B88E-3B841A0809E9}" dt="2025-08-12T04:39:51.865" v="40" actId="47"/>
        <pc:sldMkLst>
          <pc:docMk/>
          <pc:sldMk cId="1353860444" sldId="363"/>
        </pc:sldMkLst>
      </pc:sldChg>
      <pc:sldChg chg="add">
        <pc:chgData name="Poncy, Brian" userId="002c98f0-3707-44e7-b27e-58ac2885d61f" providerId="ADAL" clId="{B04E3FD2-E539-4FCD-B88E-3B841A0809E9}" dt="2025-08-12T04:42:33.508" v="61"/>
        <pc:sldMkLst>
          <pc:docMk/>
          <pc:sldMk cId="3155232505" sldId="363"/>
        </pc:sldMkLst>
      </pc:sldChg>
      <pc:sldChg chg="add">
        <pc:chgData name="Poncy, Brian" userId="002c98f0-3707-44e7-b27e-58ac2885d61f" providerId="ADAL" clId="{B04E3FD2-E539-4FCD-B88E-3B841A0809E9}" dt="2025-08-12T04:42:40.617" v="62"/>
        <pc:sldMkLst>
          <pc:docMk/>
          <pc:sldMk cId="1573069965" sldId="364"/>
        </pc:sldMkLst>
      </pc:sldChg>
      <pc:sldChg chg="del">
        <pc:chgData name="Poncy, Brian" userId="002c98f0-3707-44e7-b27e-58ac2885d61f" providerId="ADAL" clId="{B04E3FD2-E539-4FCD-B88E-3B841A0809E9}" dt="2025-08-12T04:39:52.097" v="41" actId="47"/>
        <pc:sldMkLst>
          <pc:docMk/>
          <pc:sldMk cId="1777446515" sldId="364"/>
        </pc:sldMkLst>
      </pc:sldChg>
      <pc:sldChg chg="del">
        <pc:chgData name="Poncy, Brian" userId="002c98f0-3707-44e7-b27e-58ac2885d61f" providerId="ADAL" clId="{B04E3FD2-E539-4FCD-B88E-3B841A0809E9}" dt="2025-08-12T04:39:52.360" v="42" actId="47"/>
        <pc:sldMkLst>
          <pc:docMk/>
          <pc:sldMk cId="1065936451" sldId="365"/>
        </pc:sldMkLst>
      </pc:sldChg>
      <pc:sldChg chg="add">
        <pc:chgData name="Poncy, Brian" userId="002c98f0-3707-44e7-b27e-58ac2885d61f" providerId="ADAL" clId="{B04E3FD2-E539-4FCD-B88E-3B841A0809E9}" dt="2025-08-12T04:42:47.743" v="63"/>
        <pc:sldMkLst>
          <pc:docMk/>
          <pc:sldMk cId="2897892801" sldId="365"/>
        </pc:sldMkLst>
      </pc:sldChg>
      <pc:sldChg chg="del">
        <pc:chgData name="Poncy, Brian" userId="002c98f0-3707-44e7-b27e-58ac2885d61f" providerId="ADAL" clId="{B04E3FD2-E539-4FCD-B88E-3B841A0809E9}" dt="2025-08-12T04:39:53.077" v="43" actId="47"/>
        <pc:sldMkLst>
          <pc:docMk/>
          <pc:sldMk cId="1280698836" sldId="366"/>
        </pc:sldMkLst>
      </pc:sldChg>
      <pc:sldChg chg="add">
        <pc:chgData name="Poncy, Brian" userId="002c98f0-3707-44e7-b27e-58ac2885d61f" providerId="ADAL" clId="{B04E3FD2-E539-4FCD-B88E-3B841A0809E9}" dt="2025-08-12T04:42:52.067" v="64"/>
        <pc:sldMkLst>
          <pc:docMk/>
          <pc:sldMk cId="1558054883" sldId="366"/>
        </pc:sldMkLst>
      </pc:sldChg>
      <pc:sldChg chg="add">
        <pc:chgData name="Poncy, Brian" userId="002c98f0-3707-44e7-b27e-58ac2885d61f" providerId="ADAL" clId="{B04E3FD2-E539-4FCD-B88E-3B841A0809E9}" dt="2025-08-12T04:42:56.403" v="65"/>
        <pc:sldMkLst>
          <pc:docMk/>
          <pc:sldMk cId="1991720561" sldId="367"/>
        </pc:sldMkLst>
      </pc:sldChg>
      <pc:sldChg chg="del">
        <pc:chgData name="Poncy, Brian" userId="002c98f0-3707-44e7-b27e-58ac2885d61f" providerId="ADAL" clId="{B04E3FD2-E539-4FCD-B88E-3B841A0809E9}" dt="2025-08-12T04:39:54.250" v="44" actId="47"/>
        <pc:sldMkLst>
          <pc:docMk/>
          <pc:sldMk cId="3429547779" sldId="3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EE42-80DD-44CF-69AC-982E55D7A7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B2C04-EFCC-7F8D-28BE-7BDF55DD61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6445D9-EDBE-E6F6-6697-9EFF7464E13A}"/>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2E2D4F78-20BB-CC32-48D4-2D007A0AF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A539F2-ACBF-B37B-C746-FF1A89C64F7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94765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4728F-82D4-AA9B-61E3-EFB0F07CE3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7CF25E-94C0-F3F3-DE13-3357ABE3A5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9499416-6948-F759-5871-6979A55BF477}"/>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84D5E096-DEA0-1CF4-999B-4A627FDB35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495442-194F-9B88-0F1A-EB6EDD2E8DBA}"/>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4197306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868CFA-D41D-5A68-175D-658E3540CBB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BEE73A-7731-4FBB-3EC8-68C9642EA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2E5ED-765E-09BD-BBC7-77CC19170477}"/>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CB4671CC-BCFD-6B64-C440-7877C2E286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F4F495-E69D-E2CB-4F16-5F14D2ED267C}"/>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978858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38798-3916-F9C8-8581-AE72448422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9289DD-EC96-2C0D-723D-FA131C854F1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E3FA2A-54D1-4E62-5D10-406F77B53685}"/>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0F2B3306-80B0-96DB-83C9-D2C3B6A471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81D4CB-8D51-34E6-3C6B-CFE7B7A3353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714179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ADEB2-F2F7-B4DD-948C-D0BA950A27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DD48AB-210A-DC9E-7F2D-F90B18F96F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733FED-2EB1-46B5-8AE4-07A39AD5F08E}"/>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78033A5E-8060-661D-58E4-8602369197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A2656-CB64-BD4D-AED0-D507072A44C3}"/>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172471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225A-D40E-717E-30A8-8BBD6B9DE1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F8DECA-86AD-76FD-4F97-EC51B7D462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6B03AC7-4985-00FF-A299-50E32C3515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648E69A-D63E-47A4-C6ED-6FBAE595E073}"/>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4525BA61-58F4-C9D3-2F1F-EEB6CA80ED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4BD2B8-1A39-F833-3AFD-3C7AC891AAE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820377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534AB-EA35-85BA-BA2B-F370249F9DE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DBBE47-F1DB-70F4-FDF4-3EB2813036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7759EE-874D-38D5-C267-87FF172019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AE5A3B-41D8-A179-CAAA-6AD84B64E2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6832046-E5DD-CE72-424D-AD048E5A43F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EAA9C6-57B8-F734-C642-299F5306C995}"/>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8" name="Footer Placeholder 7">
            <a:extLst>
              <a:ext uri="{FF2B5EF4-FFF2-40B4-BE49-F238E27FC236}">
                <a16:creationId xmlns:a16="http://schemas.microsoft.com/office/drawing/2014/main" id="{049024AF-79B6-2874-C212-573BC09525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A1AB86-DA36-136B-F399-ED83EEB728AB}"/>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01803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FDD59-E601-0A6E-D2F6-F73F0A75B1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0589B87-FF63-7277-0531-573AE6797D64}"/>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4" name="Footer Placeholder 3">
            <a:extLst>
              <a:ext uri="{FF2B5EF4-FFF2-40B4-BE49-F238E27FC236}">
                <a16:creationId xmlns:a16="http://schemas.microsoft.com/office/drawing/2014/main" id="{0E6B84C4-FD3B-ECBF-B8B7-C651294956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1E8653-42E7-6E24-210D-77223E90CDBD}"/>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3439463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721913-E320-F0F4-5335-F5AD5113662D}"/>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3" name="Footer Placeholder 2">
            <a:extLst>
              <a:ext uri="{FF2B5EF4-FFF2-40B4-BE49-F238E27FC236}">
                <a16:creationId xmlns:a16="http://schemas.microsoft.com/office/drawing/2014/main" id="{A9273C47-4ED0-922B-058B-86978B7AF28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8E19C1-F9AB-5F0D-1221-EC49A91E86D1}"/>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706045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B91E-1713-988D-A04F-B14C906369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F98155-EF6C-A40A-4E00-2A7E5A32BF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543C73-75CD-7FDF-20B5-2FBE723ED2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361909-576B-ED79-F890-B38CF6453E33}"/>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02013F8D-74F9-16CF-CB0A-BCA6EC9794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BF1617-D459-D085-69B3-91CC10596342}"/>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2906910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D712D-12D5-80C3-5389-8E52255B06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125C11C-9B08-019C-E72A-A5537C405DF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0DC181-EED2-7B2B-722D-5F374C74EB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331692-8089-16AC-8AA5-9279B45220A6}"/>
              </a:ext>
            </a:extLst>
          </p:cNvPr>
          <p:cNvSpPr>
            <a:spLocks noGrp="1"/>
          </p:cNvSpPr>
          <p:nvPr>
            <p:ph type="dt" sz="half" idx="10"/>
          </p:nvPr>
        </p:nvSpPr>
        <p:spPr/>
        <p:txBody>
          <a:bodyPr/>
          <a:lstStyle/>
          <a:p>
            <a:fld id="{CDE6C1A1-8FF4-A34E-8931-5D57100FCF2E}" type="datetimeFigureOut">
              <a:rPr lang="en-US" smtClean="0"/>
              <a:t>8/11/2025</a:t>
            </a:fld>
            <a:endParaRPr lang="en-US"/>
          </a:p>
        </p:txBody>
      </p:sp>
      <p:sp>
        <p:nvSpPr>
          <p:cNvPr id="6" name="Footer Placeholder 5">
            <a:extLst>
              <a:ext uri="{FF2B5EF4-FFF2-40B4-BE49-F238E27FC236}">
                <a16:creationId xmlns:a16="http://schemas.microsoft.com/office/drawing/2014/main" id="{67D1E742-A9AA-4A3D-AE17-476A413EF9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BDB1B9-AB8E-2894-FD4D-9A488001D625}"/>
              </a:ext>
            </a:extLst>
          </p:cNvPr>
          <p:cNvSpPr>
            <a:spLocks noGrp="1"/>
          </p:cNvSpPr>
          <p:nvPr>
            <p:ph type="sldNum" sz="quarter" idx="12"/>
          </p:nvPr>
        </p:nvSpPr>
        <p:spPr/>
        <p:txBody>
          <a:bodyPr/>
          <a:lstStyle/>
          <a:p>
            <a:fld id="{3174E319-E93E-644E-B34A-9AA9AB53732C}" type="slidenum">
              <a:rPr lang="en-US" smtClean="0"/>
              <a:t>‹#›</a:t>
            </a:fld>
            <a:endParaRPr lang="en-US"/>
          </a:p>
        </p:txBody>
      </p:sp>
    </p:spTree>
    <p:extLst>
      <p:ext uri="{BB962C8B-B14F-4D97-AF65-F5344CB8AC3E}">
        <p14:creationId xmlns:p14="http://schemas.microsoft.com/office/powerpoint/2010/main" val="107980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823617-B3CE-22B5-7C28-15EEB0757E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E967A62-DB1B-6217-1E9C-127C03821C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5F741F-C74A-37F2-C267-4C0D7777F9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DE6C1A1-8FF4-A34E-8931-5D57100FCF2E}" type="datetimeFigureOut">
              <a:rPr lang="en-US" smtClean="0"/>
              <a:t>8/11/2025</a:t>
            </a:fld>
            <a:endParaRPr lang="en-US"/>
          </a:p>
        </p:txBody>
      </p:sp>
      <p:sp>
        <p:nvSpPr>
          <p:cNvPr id="5" name="Footer Placeholder 4">
            <a:extLst>
              <a:ext uri="{FF2B5EF4-FFF2-40B4-BE49-F238E27FC236}">
                <a16:creationId xmlns:a16="http://schemas.microsoft.com/office/drawing/2014/main" id="{A9F1022F-5D81-F820-C5DE-E061A1469C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36E052A-813E-9912-45F8-183503C881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74E319-E93E-644E-B34A-9AA9AB53732C}" type="slidenum">
              <a:rPr lang="en-US" smtClean="0"/>
              <a:t>‹#›</a:t>
            </a:fld>
            <a:endParaRPr lang="en-US"/>
          </a:p>
        </p:txBody>
      </p:sp>
    </p:spTree>
    <p:extLst>
      <p:ext uri="{BB962C8B-B14F-4D97-AF65-F5344CB8AC3E}">
        <p14:creationId xmlns:p14="http://schemas.microsoft.com/office/powerpoint/2010/main" val="6222920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8937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10848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1122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6853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94361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5602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50294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09165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3482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45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58542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04542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242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32737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23545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52325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30699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78928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80548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8F4EFFAA-C538-BE4F-51AB-F249A8EBBB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1720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17691910-9573-FF80-7881-6DEFF79E6C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4</vt:lpstr>
      <vt:lpstr>PowerPoint Presentation</vt:lpstr>
      <vt:lpstr>9 - 3 6 </vt:lpstr>
      <vt:lpstr>9 - 3  </vt:lpstr>
      <vt:lpstr>10 -  2 8 </vt:lpstr>
      <vt:lpstr>10 -  2  </vt:lpstr>
      <vt:lpstr>8 - 5 3 </vt:lpstr>
      <vt:lpstr>8 - 5  </vt:lpstr>
      <vt:lpstr>4 - 2 2 </vt:lpstr>
      <vt:lpstr>4 - 2  </vt:lpstr>
      <vt:lpstr>10 -  2  </vt:lpstr>
      <vt:lpstr>8 - 5  </vt:lpstr>
      <vt:lpstr>4 - 2  </vt:lpstr>
      <vt:lpstr>9 - 3  </vt:lpstr>
      <vt:lpstr>8 - 5  </vt:lpstr>
      <vt:lpstr>4 - 2  </vt:lpstr>
      <vt:lpstr>9 - 3  </vt:lpstr>
      <vt:lpstr>10 -  2  </vt:lpstr>
      <vt:lpstr>4 - 2  </vt:lpstr>
      <vt:lpstr>9 - 3  </vt:lpstr>
      <vt:lpstr>10 -  2  </vt:lpstr>
      <vt:lpstr>8 - 5  </vt:lpstr>
      <vt:lpstr>10 -  2  </vt:lpstr>
      <vt:lpstr>8 - 5  </vt:lpstr>
      <vt:lpstr>9 - 3  </vt:lpstr>
      <vt:lpstr>4 - 2  </vt:lpstr>
      <vt:lpstr>9 - 3  </vt:lpstr>
      <vt:lpstr>10 -  2  </vt:lpstr>
      <vt:lpstr>4 - 2  </vt:lpstr>
      <vt:lpstr>8 - 5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2025-08-11T11:51:50Z</dcterms:created>
  <dcterms:modified xsi:type="dcterms:W3CDTF">2025-08-12T04:43:00Z</dcterms:modified>
</cp:coreProperties>
</file>