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261" r:id="rId4"/>
    <p:sldId id="262" r:id="rId5"/>
    <p:sldId id="264" r:id="rId6"/>
    <p:sldId id="263" r:id="rId7"/>
    <p:sldId id="265" r:id="rId8"/>
    <p:sldId id="266" r:id="rId9"/>
    <p:sldId id="309" r:id="rId10"/>
    <p:sldId id="310"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BBA5C2-CD91-43BC-B3E8-608AE5311C05}" v="23" dt="2025-08-12T05:15:35.8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946"/>
    <p:restoredTop sz="91429"/>
  </p:normalViewPr>
  <p:slideViewPr>
    <p:cSldViewPr snapToGrid="0">
      <p:cViewPr varScale="1">
        <p:scale>
          <a:sx n="43" d="100"/>
          <a:sy n="43" d="100"/>
        </p:scale>
        <p:origin x="72" y="12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45E8797E-E1F5-4FE2-8B5E-665C5ED33EC9}"/>
    <pc:docChg chg="modSld">
      <pc:chgData name="Poncy, Brian" userId="002c98f0-3707-44e7-b27e-58ac2885d61f" providerId="ADAL" clId="{45E8797E-E1F5-4FE2-8B5E-665C5ED33EC9}" dt="2025-08-12T05:37:16.630" v="1" actId="20577"/>
      <pc:docMkLst>
        <pc:docMk/>
      </pc:docMkLst>
      <pc:sldChg chg="modSp mod">
        <pc:chgData name="Poncy, Brian" userId="002c98f0-3707-44e7-b27e-58ac2885d61f" providerId="ADAL" clId="{45E8797E-E1F5-4FE2-8B5E-665C5ED33EC9}" dt="2025-08-12T05:37:16.630" v="1" actId="20577"/>
        <pc:sldMkLst>
          <pc:docMk/>
          <pc:sldMk cId="1152498174" sldId="257"/>
        </pc:sldMkLst>
        <pc:spChg chg="mod">
          <ac:chgData name="Poncy, Brian" userId="002c98f0-3707-44e7-b27e-58ac2885d61f" providerId="ADAL" clId="{45E8797E-E1F5-4FE2-8B5E-665C5ED33EC9}" dt="2025-08-12T05:37:16.630" v="1" actId="20577"/>
          <ac:spMkLst>
            <pc:docMk/>
            <pc:sldMk cId="1152498174" sldId="257"/>
            <ac:spMk id="2" creationId="{7D11E6F9-48A4-0F48-121D-CA789C12D048}"/>
          </ac:spMkLst>
        </pc:spChg>
      </pc:sldChg>
    </pc:docChg>
  </pc:docChgLst>
  <pc:docChgLst>
    <pc:chgData name="Poncy, Brian" userId="002c98f0-3707-44e7-b27e-58ac2885d61f" providerId="ADAL" clId="{0EBBA5C2-CD91-43BC-B3E8-608AE5311C05}"/>
    <pc:docChg chg="addSld delSld modSld">
      <pc:chgData name="Poncy, Brian" userId="002c98f0-3707-44e7-b27e-58ac2885d61f" providerId="ADAL" clId="{0EBBA5C2-CD91-43BC-B3E8-608AE5311C05}" dt="2025-08-12T05:15:35.821" v="66"/>
      <pc:docMkLst>
        <pc:docMk/>
      </pc:docMkLst>
      <pc:sldChg chg="addSp modSp mod">
        <pc:chgData name="Poncy, Brian" userId="002c98f0-3707-44e7-b27e-58ac2885d61f" providerId="ADAL" clId="{0EBBA5C2-CD91-43BC-B3E8-608AE5311C05}" dt="2025-08-12T05:13:00.831" v="17" actId="20577"/>
        <pc:sldMkLst>
          <pc:docMk/>
          <pc:sldMk cId="1152498174" sldId="257"/>
        </pc:sldMkLst>
        <pc:spChg chg="mod">
          <ac:chgData name="Poncy, Brian" userId="002c98f0-3707-44e7-b27e-58ac2885d61f" providerId="ADAL" clId="{0EBBA5C2-CD91-43BC-B3E8-608AE5311C05}" dt="2025-08-12T05:13:00.831" v="17" actId="20577"/>
          <ac:spMkLst>
            <pc:docMk/>
            <pc:sldMk cId="1152498174" sldId="257"/>
            <ac:spMk id="2" creationId="{7D11E6F9-48A4-0F48-121D-CA789C12D048}"/>
          </ac:spMkLst>
        </pc:spChg>
        <pc:graphicFrameChg chg="add mod">
          <ac:chgData name="Poncy, Brian" userId="002c98f0-3707-44e7-b27e-58ac2885d61f" providerId="ADAL" clId="{0EBBA5C2-CD91-43BC-B3E8-608AE5311C05}" dt="2025-08-12T05:12:53.445" v="1"/>
          <ac:graphicFrameMkLst>
            <pc:docMk/>
            <pc:sldMk cId="1152498174" sldId="257"/>
            <ac:graphicFrameMk id="3" creationId="{6011B6EF-4DAB-3CF0-6F85-BB49E2A6AFCC}"/>
          </ac:graphicFrameMkLst>
        </pc:graphicFrameChg>
      </pc:sldChg>
      <pc:sldChg chg="add del">
        <pc:chgData name="Poncy, Brian" userId="002c98f0-3707-44e7-b27e-58ac2885d61f" providerId="ADAL" clId="{0EBBA5C2-CD91-43BC-B3E8-608AE5311C05}" dt="2025-08-12T05:13:32.380" v="46"/>
        <pc:sldMkLst>
          <pc:docMk/>
          <pc:sldMk cId="4065645966" sldId="261"/>
        </pc:sldMkLst>
      </pc:sldChg>
      <pc:sldChg chg="add del">
        <pc:chgData name="Poncy, Brian" userId="002c98f0-3707-44e7-b27e-58ac2885d61f" providerId="ADAL" clId="{0EBBA5C2-CD91-43BC-B3E8-608AE5311C05}" dt="2025-08-12T05:13:32.380" v="46"/>
        <pc:sldMkLst>
          <pc:docMk/>
          <pc:sldMk cId="1903899647" sldId="262"/>
        </pc:sldMkLst>
      </pc:sldChg>
      <pc:sldChg chg="add del">
        <pc:chgData name="Poncy, Brian" userId="002c98f0-3707-44e7-b27e-58ac2885d61f" providerId="ADAL" clId="{0EBBA5C2-CD91-43BC-B3E8-608AE5311C05}" dt="2025-08-12T05:13:32.380" v="46"/>
        <pc:sldMkLst>
          <pc:docMk/>
          <pc:sldMk cId="263590632" sldId="263"/>
        </pc:sldMkLst>
      </pc:sldChg>
      <pc:sldChg chg="add del">
        <pc:chgData name="Poncy, Brian" userId="002c98f0-3707-44e7-b27e-58ac2885d61f" providerId="ADAL" clId="{0EBBA5C2-CD91-43BC-B3E8-608AE5311C05}" dt="2025-08-12T05:13:32.380" v="46"/>
        <pc:sldMkLst>
          <pc:docMk/>
          <pc:sldMk cId="3111241400" sldId="264"/>
        </pc:sldMkLst>
      </pc:sldChg>
      <pc:sldChg chg="add del">
        <pc:chgData name="Poncy, Brian" userId="002c98f0-3707-44e7-b27e-58ac2885d61f" providerId="ADAL" clId="{0EBBA5C2-CD91-43BC-B3E8-608AE5311C05}" dt="2025-08-12T05:13:32.380" v="46"/>
        <pc:sldMkLst>
          <pc:docMk/>
          <pc:sldMk cId="4056245324" sldId="265"/>
        </pc:sldMkLst>
      </pc:sldChg>
      <pc:sldChg chg="add del">
        <pc:chgData name="Poncy, Brian" userId="002c98f0-3707-44e7-b27e-58ac2885d61f" providerId="ADAL" clId="{0EBBA5C2-CD91-43BC-B3E8-608AE5311C05}" dt="2025-08-12T05:13:32.380" v="46"/>
        <pc:sldMkLst>
          <pc:docMk/>
          <pc:sldMk cId="3815460220" sldId="266"/>
        </pc:sldMkLst>
      </pc:sldChg>
      <pc:sldChg chg="add del">
        <pc:chgData name="Poncy, Brian" userId="002c98f0-3707-44e7-b27e-58ac2885d61f" providerId="ADAL" clId="{0EBBA5C2-CD91-43BC-B3E8-608AE5311C05}" dt="2025-08-12T05:13:32.380" v="46"/>
        <pc:sldMkLst>
          <pc:docMk/>
          <pc:sldMk cId="3807410346" sldId="309"/>
        </pc:sldMkLst>
      </pc:sldChg>
      <pc:sldChg chg="add del">
        <pc:chgData name="Poncy, Brian" userId="002c98f0-3707-44e7-b27e-58ac2885d61f" providerId="ADAL" clId="{0EBBA5C2-CD91-43BC-B3E8-608AE5311C05}" dt="2025-08-12T05:13:32.380" v="46"/>
        <pc:sldMkLst>
          <pc:docMk/>
          <pc:sldMk cId="3208703765" sldId="310"/>
        </pc:sldMkLst>
      </pc:sldChg>
      <pc:sldChg chg="del">
        <pc:chgData name="Poncy, Brian" userId="002c98f0-3707-44e7-b27e-58ac2885d61f" providerId="ADAL" clId="{0EBBA5C2-CD91-43BC-B3E8-608AE5311C05}" dt="2025-08-12T05:13:08.365" v="26" actId="47"/>
        <pc:sldMkLst>
          <pc:docMk/>
          <pc:sldMk cId="1884904311" sldId="347"/>
        </pc:sldMkLst>
      </pc:sldChg>
      <pc:sldChg chg="add">
        <pc:chgData name="Poncy, Brian" userId="002c98f0-3707-44e7-b27e-58ac2885d61f" providerId="ADAL" clId="{0EBBA5C2-CD91-43BC-B3E8-608AE5311C05}" dt="2025-08-12T05:13:43.737" v="47"/>
        <pc:sldMkLst>
          <pc:docMk/>
          <pc:sldMk cId="3574957622" sldId="347"/>
        </pc:sldMkLst>
      </pc:sldChg>
      <pc:sldChg chg="del">
        <pc:chgData name="Poncy, Brian" userId="002c98f0-3707-44e7-b27e-58ac2885d61f" providerId="ADAL" clId="{0EBBA5C2-CD91-43BC-B3E8-608AE5311C05}" dt="2025-08-12T05:13:08.522" v="27" actId="47"/>
        <pc:sldMkLst>
          <pc:docMk/>
          <pc:sldMk cId="165604994" sldId="348"/>
        </pc:sldMkLst>
      </pc:sldChg>
      <pc:sldChg chg="add">
        <pc:chgData name="Poncy, Brian" userId="002c98f0-3707-44e7-b27e-58ac2885d61f" providerId="ADAL" clId="{0EBBA5C2-CD91-43BC-B3E8-608AE5311C05}" dt="2025-08-12T05:13:46.930" v="48"/>
        <pc:sldMkLst>
          <pc:docMk/>
          <pc:sldMk cId="3374220116" sldId="348"/>
        </pc:sldMkLst>
      </pc:sldChg>
      <pc:sldChg chg="add">
        <pc:chgData name="Poncy, Brian" userId="002c98f0-3707-44e7-b27e-58ac2885d61f" providerId="ADAL" clId="{0EBBA5C2-CD91-43BC-B3E8-608AE5311C05}" dt="2025-08-12T05:13:50.207" v="49"/>
        <pc:sldMkLst>
          <pc:docMk/>
          <pc:sldMk cId="2737289099" sldId="349"/>
        </pc:sldMkLst>
      </pc:sldChg>
      <pc:sldChg chg="del">
        <pc:chgData name="Poncy, Brian" userId="002c98f0-3707-44e7-b27e-58ac2885d61f" providerId="ADAL" clId="{0EBBA5C2-CD91-43BC-B3E8-608AE5311C05}" dt="2025-08-12T05:13:08.670" v="28" actId="47"/>
        <pc:sldMkLst>
          <pc:docMk/>
          <pc:sldMk cId="3645186920" sldId="349"/>
        </pc:sldMkLst>
      </pc:sldChg>
      <pc:sldChg chg="add">
        <pc:chgData name="Poncy, Brian" userId="002c98f0-3707-44e7-b27e-58ac2885d61f" providerId="ADAL" clId="{0EBBA5C2-CD91-43BC-B3E8-608AE5311C05}" dt="2025-08-12T05:13:54.651" v="50"/>
        <pc:sldMkLst>
          <pc:docMk/>
          <pc:sldMk cId="2200668013" sldId="350"/>
        </pc:sldMkLst>
      </pc:sldChg>
      <pc:sldChg chg="del">
        <pc:chgData name="Poncy, Brian" userId="002c98f0-3707-44e7-b27e-58ac2885d61f" providerId="ADAL" clId="{0EBBA5C2-CD91-43BC-B3E8-608AE5311C05}" dt="2025-08-12T05:13:08.858" v="29" actId="47"/>
        <pc:sldMkLst>
          <pc:docMk/>
          <pc:sldMk cId="3648571462" sldId="350"/>
        </pc:sldMkLst>
      </pc:sldChg>
      <pc:sldChg chg="add">
        <pc:chgData name="Poncy, Brian" userId="002c98f0-3707-44e7-b27e-58ac2885d61f" providerId="ADAL" clId="{0EBBA5C2-CD91-43BC-B3E8-608AE5311C05}" dt="2025-08-12T05:14:16.507" v="51"/>
        <pc:sldMkLst>
          <pc:docMk/>
          <pc:sldMk cId="1067516762" sldId="351"/>
        </pc:sldMkLst>
      </pc:sldChg>
      <pc:sldChg chg="del">
        <pc:chgData name="Poncy, Brian" userId="002c98f0-3707-44e7-b27e-58ac2885d61f" providerId="ADAL" clId="{0EBBA5C2-CD91-43BC-B3E8-608AE5311C05}" dt="2025-08-12T05:13:09.013" v="30" actId="47"/>
        <pc:sldMkLst>
          <pc:docMk/>
          <pc:sldMk cId="1152583353" sldId="351"/>
        </pc:sldMkLst>
      </pc:sldChg>
      <pc:sldChg chg="add">
        <pc:chgData name="Poncy, Brian" userId="002c98f0-3707-44e7-b27e-58ac2885d61f" providerId="ADAL" clId="{0EBBA5C2-CD91-43BC-B3E8-608AE5311C05}" dt="2025-08-12T05:14:22.476" v="52"/>
        <pc:sldMkLst>
          <pc:docMk/>
          <pc:sldMk cId="2037913477" sldId="352"/>
        </pc:sldMkLst>
      </pc:sldChg>
      <pc:sldChg chg="del">
        <pc:chgData name="Poncy, Brian" userId="002c98f0-3707-44e7-b27e-58ac2885d61f" providerId="ADAL" clId="{0EBBA5C2-CD91-43BC-B3E8-608AE5311C05}" dt="2025-08-12T05:13:09.166" v="31" actId="47"/>
        <pc:sldMkLst>
          <pc:docMk/>
          <pc:sldMk cId="2655882125" sldId="352"/>
        </pc:sldMkLst>
      </pc:sldChg>
      <pc:sldChg chg="del">
        <pc:chgData name="Poncy, Brian" userId="002c98f0-3707-44e7-b27e-58ac2885d61f" providerId="ADAL" clId="{0EBBA5C2-CD91-43BC-B3E8-608AE5311C05}" dt="2025-08-12T05:13:09.318" v="32" actId="47"/>
        <pc:sldMkLst>
          <pc:docMk/>
          <pc:sldMk cId="1088889488" sldId="353"/>
        </pc:sldMkLst>
      </pc:sldChg>
      <pc:sldChg chg="add">
        <pc:chgData name="Poncy, Brian" userId="002c98f0-3707-44e7-b27e-58ac2885d61f" providerId="ADAL" clId="{0EBBA5C2-CD91-43BC-B3E8-608AE5311C05}" dt="2025-08-12T05:14:28.437" v="53"/>
        <pc:sldMkLst>
          <pc:docMk/>
          <pc:sldMk cId="3888443968" sldId="353"/>
        </pc:sldMkLst>
      </pc:sldChg>
      <pc:sldChg chg="add">
        <pc:chgData name="Poncy, Brian" userId="002c98f0-3707-44e7-b27e-58ac2885d61f" providerId="ADAL" clId="{0EBBA5C2-CD91-43BC-B3E8-608AE5311C05}" dt="2025-08-12T05:14:33.797" v="54"/>
        <pc:sldMkLst>
          <pc:docMk/>
          <pc:sldMk cId="3320865616" sldId="354"/>
        </pc:sldMkLst>
      </pc:sldChg>
      <pc:sldChg chg="del">
        <pc:chgData name="Poncy, Brian" userId="002c98f0-3707-44e7-b27e-58ac2885d61f" providerId="ADAL" clId="{0EBBA5C2-CD91-43BC-B3E8-608AE5311C05}" dt="2025-08-12T05:13:09.497" v="33" actId="47"/>
        <pc:sldMkLst>
          <pc:docMk/>
          <pc:sldMk cId="3463296058" sldId="354"/>
        </pc:sldMkLst>
      </pc:sldChg>
      <pc:sldChg chg="del">
        <pc:chgData name="Poncy, Brian" userId="002c98f0-3707-44e7-b27e-58ac2885d61f" providerId="ADAL" clId="{0EBBA5C2-CD91-43BC-B3E8-608AE5311C05}" dt="2025-08-12T05:13:09.893" v="34" actId="47"/>
        <pc:sldMkLst>
          <pc:docMk/>
          <pc:sldMk cId="357117898" sldId="355"/>
        </pc:sldMkLst>
      </pc:sldChg>
      <pc:sldChg chg="add">
        <pc:chgData name="Poncy, Brian" userId="002c98f0-3707-44e7-b27e-58ac2885d61f" providerId="ADAL" clId="{0EBBA5C2-CD91-43BC-B3E8-608AE5311C05}" dt="2025-08-12T05:14:39.831" v="55"/>
        <pc:sldMkLst>
          <pc:docMk/>
          <pc:sldMk cId="4213854269" sldId="355"/>
        </pc:sldMkLst>
      </pc:sldChg>
      <pc:sldChg chg="del">
        <pc:chgData name="Poncy, Brian" userId="002c98f0-3707-44e7-b27e-58ac2885d61f" providerId="ADAL" clId="{0EBBA5C2-CD91-43BC-B3E8-608AE5311C05}" dt="2025-08-12T05:13:10.069" v="35" actId="47"/>
        <pc:sldMkLst>
          <pc:docMk/>
          <pc:sldMk cId="1319950224" sldId="356"/>
        </pc:sldMkLst>
      </pc:sldChg>
      <pc:sldChg chg="add">
        <pc:chgData name="Poncy, Brian" userId="002c98f0-3707-44e7-b27e-58ac2885d61f" providerId="ADAL" clId="{0EBBA5C2-CD91-43BC-B3E8-608AE5311C05}" dt="2025-08-12T05:14:45.590" v="56"/>
        <pc:sldMkLst>
          <pc:docMk/>
          <pc:sldMk cId="1945931470" sldId="356"/>
        </pc:sldMkLst>
      </pc:sldChg>
      <pc:sldChg chg="add">
        <pc:chgData name="Poncy, Brian" userId="002c98f0-3707-44e7-b27e-58ac2885d61f" providerId="ADAL" clId="{0EBBA5C2-CD91-43BC-B3E8-608AE5311C05}" dt="2025-08-12T05:14:51.296" v="57"/>
        <pc:sldMkLst>
          <pc:docMk/>
          <pc:sldMk cId="979996072" sldId="357"/>
        </pc:sldMkLst>
      </pc:sldChg>
      <pc:sldChg chg="del">
        <pc:chgData name="Poncy, Brian" userId="002c98f0-3707-44e7-b27e-58ac2885d61f" providerId="ADAL" clId="{0EBBA5C2-CD91-43BC-B3E8-608AE5311C05}" dt="2025-08-12T05:13:10.254" v="36" actId="47"/>
        <pc:sldMkLst>
          <pc:docMk/>
          <pc:sldMk cId="1561917569" sldId="357"/>
        </pc:sldMkLst>
      </pc:sldChg>
      <pc:sldChg chg="del">
        <pc:chgData name="Poncy, Brian" userId="002c98f0-3707-44e7-b27e-58ac2885d61f" providerId="ADAL" clId="{0EBBA5C2-CD91-43BC-B3E8-608AE5311C05}" dt="2025-08-12T05:13:10.478" v="37" actId="47"/>
        <pc:sldMkLst>
          <pc:docMk/>
          <pc:sldMk cId="1302977200" sldId="358"/>
        </pc:sldMkLst>
      </pc:sldChg>
      <pc:sldChg chg="add">
        <pc:chgData name="Poncy, Brian" userId="002c98f0-3707-44e7-b27e-58ac2885d61f" providerId="ADAL" clId="{0EBBA5C2-CD91-43BC-B3E8-608AE5311C05}" dt="2025-08-12T05:14:56.903" v="58"/>
        <pc:sldMkLst>
          <pc:docMk/>
          <pc:sldMk cId="4127811238" sldId="358"/>
        </pc:sldMkLst>
      </pc:sldChg>
      <pc:sldChg chg="del">
        <pc:chgData name="Poncy, Brian" userId="002c98f0-3707-44e7-b27e-58ac2885d61f" providerId="ADAL" clId="{0EBBA5C2-CD91-43BC-B3E8-608AE5311C05}" dt="2025-08-12T05:13:10.659" v="38" actId="47"/>
        <pc:sldMkLst>
          <pc:docMk/>
          <pc:sldMk cId="840162153" sldId="359"/>
        </pc:sldMkLst>
      </pc:sldChg>
      <pc:sldChg chg="add">
        <pc:chgData name="Poncy, Brian" userId="002c98f0-3707-44e7-b27e-58ac2885d61f" providerId="ADAL" clId="{0EBBA5C2-CD91-43BC-B3E8-608AE5311C05}" dt="2025-08-12T05:15:03.287" v="59"/>
        <pc:sldMkLst>
          <pc:docMk/>
          <pc:sldMk cId="3470910527" sldId="359"/>
        </pc:sldMkLst>
      </pc:sldChg>
      <pc:sldChg chg="del">
        <pc:chgData name="Poncy, Brian" userId="002c98f0-3707-44e7-b27e-58ac2885d61f" providerId="ADAL" clId="{0EBBA5C2-CD91-43BC-B3E8-608AE5311C05}" dt="2025-08-12T05:13:10.833" v="39" actId="47"/>
        <pc:sldMkLst>
          <pc:docMk/>
          <pc:sldMk cId="772343705" sldId="360"/>
        </pc:sldMkLst>
      </pc:sldChg>
      <pc:sldChg chg="add">
        <pc:chgData name="Poncy, Brian" userId="002c98f0-3707-44e7-b27e-58ac2885d61f" providerId="ADAL" clId="{0EBBA5C2-CD91-43BC-B3E8-608AE5311C05}" dt="2025-08-12T05:15:06.226" v="60"/>
        <pc:sldMkLst>
          <pc:docMk/>
          <pc:sldMk cId="2709782693" sldId="360"/>
        </pc:sldMkLst>
      </pc:sldChg>
      <pc:sldChg chg="del">
        <pc:chgData name="Poncy, Brian" userId="002c98f0-3707-44e7-b27e-58ac2885d61f" providerId="ADAL" clId="{0EBBA5C2-CD91-43BC-B3E8-608AE5311C05}" dt="2025-08-12T05:13:11.014" v="40" actId="47"/>
        <pc:sldMkLst>
          <pc:docMk/>
          <pc:sldMk cId="839415866" sldId="361"/>
        </pc:sldMkLst>
      </pc:sldChg>
      <pc:sldChg chg="add">
        <pc:chgData name="Poncy, Brian" userId="002c98f0-3707-44e7-b27e-58ac2885d61f" providerId="ADAL" clId="{0EBBA5C2-CD91-43BC-B3E8-608AE5311C05}" dt="2025-08-12T05:15:10.824" v="61"/>
        <pc:sldMkLst>
          <pc:docMk/>
          <pc:sldMk cId="2844172028" sldId="361"/>
        </pc:sldMkLst>
      </pc:sldChg>
      <pc:sldChg chg="add">
        <pc:chgData name="Poncy, Brian" userId="002c98f0-3707-44e7-b27e-58ac2885d61f" providerId="ADAL" clId="{0EBBA5C2-CD91-43BC-B3E8-608AE5311C05}" dt="2025-08-12T05:15:16.215" v="62"/>
        <pc:sldMkLst>
          <pc:docMk/>
          <pc:sldMk cId="2558362943" sldId="362"/>
        </pc:sldMkLst>
      </pc:sldChg>
      <pc:sldChg chg="del">
        <pc:chgData name="Poncy, Brian" userId="002c98f0-3707-44e7-b27e-58ac2885d61f" providerId="ADAL" clId="{0EBBA5C2-CD91-43BC-B3E8-608AE5311C05}" dt="2025-08-12T05:13:11.181" v="41" actId="47"/>
        <pc:sldMkLst>
          <pc:docMk/>
          <pc:sldMk cId="2999978749" sldId="362"/>
        </pc:sldMkLst>
      </pc:sldChg>
      <pc:sldChg chg="add">
        <pc:chgData name="Poncy, Brian" userId="002c98f0-3707-44e7-b27e-58ac2885d61f" providerId="ADAL" clId="{0EBBA5C2-CD91-43BC-B3E8-608AE5311C05}" dt="2025-08-12T05:15:20.937" v="63"/>
        <pc:sldMkLst>
          <pc:docMk/>
          <pc:sldMk cId="399019326" sldId="363"/>
        </pc:sldMkLst>
      </pc:sldChg>
      <pc:sldChg chg="del">
        <pc:chgData name="Poncy, Brian" userId="002c98f0-3707-44e7-b27e-58ac2885d61f" providerId="ADAL" clId="{0EBBA5C2-CD91-43BC-B3E8-608AE5311C05}" dt="2025-08-12T05:13:11.361" v="42" actId="47"/>
        <pc:sldMkLst>
          <pc:docMk/>
          <pc:sldMk cId="1547404743" sldId="363"/>
        </pc:sldMkLst>
      </pc:sldChg>
      <pc:sldChg chg="add">
        <pc:chgData name="Poncy, Brian" userId="002c98f0-3707-44e7-b27e-58ac2885d61f" providerId="ADAL" clId="{0EBBA5C2-CD91-43BC-B3E8-608AE5311C05}" dt="2025-08-12T05:15:25.627" v="64"/>
        <pc:sldMkLst>
          <pc:docMk/>
          <pc:sldMk cId="1338460724" sldId="364"/>
        </pc:sldMkLst>
      </pc:sldChg>
      <pc:sldChg chg="del">
        <pc:chgData name="Poncy, Brian" userId="002c98f0-3707-44e7-b27e-58ac2885d61f" providerId="ADAL" clId="{0EBBA5C2-CD91-43BC-B3E8-608AE5311C05}" dt="2025-08-12T05:13:11.541" v="43" actId="47"/>
        <pc:sldMkLst>
          <pc:docMk/>
          <pc:sldMk cId="3413229781" sldId="364"/>
        </pc:sldMkLst>
      </pc:sldChg>
      <pc:sldChg chg="add">
        <pc:chgData name="Poncy, Brian" userId="002c98f0-3707-44e7-b27e-58ac2885d61f" providerId="ADAL" clId="{0EBBA5C2-CD91-43BC-B3E8-608AE5311C05}" dt="2025-08-12T05:15:31.074" v="65"/>
        <pc:sldMkLst>
          <pc:docMk/>
          <pc:sldMk cId="1479873730" sldId="365"/>
        </pc:sldMkLst>
      </pc:sldChg>
      <pc:sldChg chg="del">
        <pc:chgData name="Poncy, Brian" userId="002c98f0-3707-44e7-b27e-58ac2885d61f" providerId="ADAL" clId="{0EBBA5C2-CD91-43BC-B3E8-608AE5311C05}" dt="2025-08-12T05:13:12.034" v="44" actId="47"/>
        <pc:sldMkLst>
          <pc:docMk/>
          <pc:sldMk cId="1819273114" sldId="365"/>
        </pc:sldMkLst>
      </pc:sldChg>
      <pc:sldChg chg="del">
        <pc:chgData name="Poncy, Brian" userId="002c98f0-3707-44e7-b27e-58ac2885d61f" providerId="ADAL" clId="{0EBBA5C2-CD91-43BC-B3E8-608AE5311C05}" dt="2025-08-12T05:13:12.891" v="45" actId="47"/>
        <pc:sldMkLst>
          <pc:docMk/>
          <pc:sldMk cId="2209192553" sldId="366"/>
        </pc:sldMkLst>
      </pc:sldChg>
      <pc:sldChg chg="add">
        <pc:chgData name="Poncy, Brian" userId="002c98f0-3707-44e7-b27e-58ac2885d61f" providerId="ADAL" clId="{0EBBA5C2-CD91-43BC-B3E8-608AE5311C05}" dt="2025-08-12T05:15:35.821" v="66"/>
        <pc:sldMkLst>
          <pc:docMk/>
          <pc:sldMk cId="2987245121" sldId="366"/>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B976DB-15EB-1DF2-9AC7-6A05F7BD793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C4DF987-73C5-3DD4-2FA4-D79AE9C2C31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7E6F887-A4AA-E7C1-AA98-AFB1D5E5B5B6}"/>
              </a:ext>
            </a:extLst>
          </p:cNvPr>
          <p:cNvSpPr>
            <a:spLocks noGrp="1"/>
          </p:cNvSpPr>
          <p:nvPr>
            <p:ph type="dt" sz="half" idx="10"/>
          </p:nvPr>
        </p:nvSpPr>
        <p:spPr/>
        <p:txBody>
          <a:bodyPr/>
          <a:lstStyle/>
          <a:p>
            <a:fld id="{185D44AC-FDAD-AF4F-9152-60C01DBAE399}" type="datetimeFigureOut">
              <a:rPr lang="en-US" smtClean="0"/>
              <a:t>8/12/2025</a:t>
            </a:fld>
            <a:endParaRPr lang="en-US"/>
          </a:p>
        </p:txBody>
      </p:sp>
      <p:sp>
        <p:nvSpPr>
          <p:cNvPr id="5" name="Footer Placeholder 4">
            <a:extLst>
              <a:ext uri="{FF2B5EF4-FFF2-40B4-BE49-F238E27FC236}">
                <a16:creationId xmlns:a16="http://schemas.microsoft.com/office/drawing/2014/main" id="{DE7F5EAD-BF59-18E1-16D6-A4CEA69C16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03A336-B00C-334B-0D91-19A09F3B4B83}"/>
              </a:ext>
            </a:extLst>
          </p:cNvPr>
          <p:cNvSpPr>
            <a:spLocks noGrp="1"/>
          </p:cNvSpPr>
          <p:nvPr>
            <p:ph type="sldNum" sz="quarter" idx="12"/>
          </p:nvPr>
        </p:nvSpPr>
        <p:spPr/>
        <p:txBody>
          <a:bodyPr/>
          <a:lstStyle/>
          <a:p>
            <a:fld id="{1D92ABD3-8005-3F4D-A797-B7D4FA68C224}" type="slidenum">
              <a:rPr lang="en-US" smtClean="0"/>
              <a:t>‹#›</a:t>
            </a:fld>
            <a:endParaRPr lang="en-US"/>
          </a:p>
        </p:txBody>
      </p:sp>
    </p:spTree>
    <p:extLst>
      <p:ext uri="{BB962C8B-B14F-4D97-AF65-F5344CB8AC3E}">
        <p14:creationId xmlns:p14="http://schemas.microsoft.com/office/powerpoint/2010/main" val="22613878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3891D-9639-957C-A006-BA6A5539534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5DD56D7-A676-1F42-6E3B-D63520B3BFD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775254-4DBF-8125-063C-018B96CF6219}"/>
              </a:ext>
            </a:extLst>
          </p:cNvPr>
          <p:cNvSpPr>
            <a:spLocks noGrp="1"/>
          </p:cNvSpPr>
          <p:nvPr>
            <p:ph type="dt" sz="half" idx="10"/>
          </p:nvPr>
        </p:nvSpPr>
        <p:spPr/>
        <p:txBody>
          <a:bodyPr/>
          <a:lstStyle/>
          <a:p>
            <a:fld id="{185D44AC-FDAD-AF4F-9152-60C01DBAE399}" type="datetimeFigureOut">
              <a:rPr lang="en-US" smtClean="0"/>
              <a:t>8/12/2025</a:t>
            </a:fld>
            <a:endParaRPr lang="en-US"/>
          </a:p>
        </p:txBody>
      </p:sp>
      <p:sp>
        <p:nvSpPr>
          <p:cNvPr id="5" name="Footer Placeholder 4">
            <a:extLst>
              <a:ext uri="{FF2B5EF4-FFF2-40B4-BE49-F238E27FC236}">
                <a16:creationId xmlns:a16="http://schemas.microsoft.com/office/drawing/2014/main" id="{C56D71AA-C256-98AF-01C8-0FD332B88A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319CFA4-3CB0-24F8-D735-A4E86CB02BB8}"/>
              </a:ext>
            </a:extLst>
          </p:cNvPr>
          <p:cNvSpPr>
            <a:spLocks noGrp="1"/>
          </p:cNvSpPr>
          <p:nvPr>
            <p:ph type="sldNum" sz="quarter" idx="12"/>
          </p:nvPr>
        </p:nvSpPr>
        <p:spPr/>
        <p:txBody>
          <a:bodyPr/>
          <a:lstStyle/>
          <a:p>
            <a:fld id="{1D92ABD3-8005-3F4D-A797-B7D4FA68C224}" type="slidenum">
              <a:rPr lang="en-US" smtClean="0"/>
              <a:t>‹#›</a:t>
            </a:fld>
            <a:endParaRPr lang="en-US"/>
          </a:p>
        </p:txBody>
      </p:sp>
    </p:spTree>
    <p:extLst>
      <p:ext uri="{BB962C8B-B14F-4D97-AF65-F5344CB8AC3E}">
        <p14:creationId xmlns:p14="http://schemas.microsoft.com/office/powerpoint/2010/main" val="33333672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A106B4A-587C-E97F-40F2-857692004F1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83A2D16-CEC2-7FBC-229E-1C0C13EF0EE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C0123F-617B-21D3-9B2E-0B19E4B9507C}"/>
              </a:ext>
            </a:extLst>
          </p:cNvPr>
          <p:cNvSpPr>
            <a:spLocks noGrp="1"/>
          </p:cNvSpPr>
          <p:nvPr>
            <p:ph type="dt" sz="half" idx="10"/>
          </p:nvPr>
        </p:nvSpPr>
        <p:spPr/>
        <p:txBody>
          <a:bodyPr/>
          <a:lstStyle/>
          <a:p>
            <a:fld id="{185D44AC-FDAD-AF4F-9152-60C01DBAE399}" type="datetimeFigureOut">
              <a:rPr lang="en-US" smtClean="0"/>
              <a:t>8/12/2025</a:t>
            </a:fld>
            <a:endParaRPr lang="en-US"/>
          </a:p>
        </p:txBody>
      </p:sp>
      <p:sp>
        <p:nvSpPr>
          <p:cNvPr id="5" name="Footer Placeholder 4">
            <a:extLst>
              <a:ext uri="{FF2B5EF4-FFF2-40B4-BE49-F238E27FC236}">
                <a16:creationId xmlns:a16="http://schemas.microsoft.com/office/drawing/2014/main" id="{EE35C58C-268E-3E41-E09A-28E533354CC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D66E3FB-98FC-C3BD-45A1-DA6D583011D7}"/>
              </a:ext>
            </a:extLst>
          </p:cNvPr>
          <p:cNvSpPr>
            <a:spLocks noGrp="1"/>
          </p:cNvSpPr>
          <p:nvPr>
            <p:ph type="sldNum" sz="quarter" idx="12"/>
          </p:nvPr>
        </p:nvSpPr>
        <p:spPr/>
        <p:txBody>
          <a:bodyPr/>
          <a:lstStyle/>
          <a:p>
            <a:fld id="{1D92ABD3-8005-3F4D-A797-B7D4FA68C224}" type="slidenum">
              <a:rPr lang="en-US" smtClean="0"/>
              <a:t>‹#›</a:t>
            </a:fld>
            <a:endParaRPr lang="en-US"/>
          </a:p>
        </p:txBody>
      </p:sp>
    </p:spTree>
    <p:extLst>
      <p:ext uri="{BB962C8B-B14F-4D97-AF65-F5344CB8AC3E}">
        <p14:creationId xmlns:p14="http://schemas.microsoft.com/office/powerpoint/2010/main" val="38754131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569D61-A4A8-A735-6B49-19336A7F6F5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125BA49-538F-6370-9931-3B1BFFF2201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8A2671-C60A-BCA6-E9E1-3FBF2F375AE5}"/>
              </a:ext>
            </a:extLst>
          </p:cNvPr>
          <p:cNvSpPr>
            <a:spLocks noGrp="1"/>
          </p:cNvSpPr>
          <p:nvPr>
            <p:ph type="dt" sz="half" idx="10"/>
          </p:nvPr>
        </p:nvSpPr>
        <p:spPr/>
        <p:txBody>
          <a:bodyPr/>
          <a:lstStyle/>
          <a:p>
            <a:fld id="{185D44AC-FDAD-AF4F-9152-60C01DBAE399}" type="datetimeFigureOut">
              <a:rPr lang="en-US" smtClean="0"/>
              <a:t>8/12/2025</a:t>
            </a:fld>
            <a:endParaRPr lang="en-US"/>
          </a:p>
        </p:txBody>
      </p:sp>
      <p:sp>
        <p:nvSpPr>
          <p:cNvPr id="5" name="Footer Placeholder 4">
            <a:extLst>
              <a:ext uri="{FF2B5EF4-FFF2-40B4-BE49-F238E27FC236}">
                <a16:creationId xmlns:a16="http://schemas.microsoft.com/office/drawing/2014/main" id="{86FFFA08-723B-7FE7-31F1-56D27FBEB0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24FC4A-97A8-244D-6820-EA03077B070A}"/>
              </a:ext>
            </a:extLst>
          </p:cNvPr>
          <p:cNvSpPr>
            <a:spLocks noGrp="1"/>
          </p:cNvSpPr>
          <p:nvPr>
            <p:ph type="sldNum" sz="quarter" idx="12"/>
          </p:nvPr>
        </p:nvSpPr>
        <p:spPr/>
        <p:txBody>
          <a:bodyPr/>
          <a:lstStyle/>
          <a:p>
            <a:fld id="{1D92ABD3-8005-3F4D-A797-B7D4FA68C224}" type="slidenum">
              <a:rPr lang="en-US" smtClean="0"/>
              <a:t>‹#›</a:t>
            </a:fld>
            <a:endParaRPr lang="en-US"/>
          </a:p>
        </p:txBody>
      </p:sp>
    </p:spTree>
    <p:extLst>
      <p:ext uri="{BB962C8B-B14F-4D97-AF65-F5344CB8AC3E}">
        <p14:creationId xmlns:p14="http://schemas.microsoft.com/office/powerpoint/2010/main" val="3278896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9D64FE-09CA-356A-97E8-90F562B40CF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6D21936-F1B6-7B7F-62A5-25527747F5B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65B8B8B-3202-A9CF-E07E-C619AD375DF8}"/>
              </a:ext>
            </a:extLst>
          </p:cNvPr>
          <p:cNvSpPr>
            <a:spLocks noGrp="1"/>
          </p:cNvSpPr>
          <p:nvPr>
            <p:ph type="dt" sz="half" idx="10"/>
          </p:nvPr>
        </p:nvSpPr>
        <p:spPr/>
        <p:txBody>
          <a:bodyPr/>
          <a:lstStyle/>
          <a:p>
            <a:fld id="{185D44AC-FDAD-AF4F-9152-60C01DBAE399}" type="datetimeFigureOut">
              <a:rPr lang="en-US" smtClean="0"/>
              <a:t>8/12/2025</a:t>
            </a:fld>
            <a:endParaRPr lang="en-US"/>
          </a:p>
        </p:txBody>
      </p:sp>
      <p:sp>
        <p:nvSpPr>
          <p:cNvPr id="5" name="Footer Placeholder 4">
            <a:extLst>
              <a:ext uri="{FF2B5EF4-FFF2-40B4-BE49-F238E27FC236}">
                <a16:creationId xmlns:a16="http://schemas.microsoft.com/office/drawing/2014/main" id="{3E4FDAE5-E900-18BD-B07C-08C7B99B981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5DA3A1-1A89-EC42-D89F-DADC2D8C83AB}"/>
              </a:ext>
            </a:extLst>
          </p:cNvPr>
          <p:cNvSpPr>
            <a:spLocks noGrp="1"/>
          </p:cNvSpPr>
          <p:nvPr>
            <p:ph type="sldNum" sz="quarter" idx="12"/>
          </p:nvPr>
        </p:nvSpPr>
        <p:spPr/>
        <p:txBody>
          <a:bodyPr/>
          <a:lstStyle/>
          <a:p>
            <a:fld id="{1D92ABD3-8005-3F4D-A797-B7D4FA68C224}" type="slidenum">
              <a:rPr lang="en-US" smtClean="0"/>
              <a:t>‹#›</a:t>
            </a:fld>
            <a:endParaRPr lang="en-US"/>
          </a:p>
        </p:txBody>
      </p:sp>
    </p:spTree>
    <p:extLst>
      <p:ext uri="{BB962C8B-B14F-4D97-AF65-F5344CB8AC3E}">
        <p14:creationId xmlns:p14="http://schemas.microsoft.com/office/powerpoint/2010/main" val="248731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647B33-D9BD-680E-1B80-81E2801DEF3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22893C3-A567-D01F-D754-FCC8F299E9A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A47557D-8B67-7D7B-EFB9-C7060D259A1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4A49D88-4BA7-6633-BE45-C19F2C405D55}"/>
              </a:ext>
            </a:extLst>
          </p:cNvPr>
          <p:cNvSpPr>
            <a:spLocks noGrp="1"/>
          </p:cNvSpPr>
          <p:nvPr>
            <p:ph type="dt" sz="half" idx="10"/>
          </p:nvPr>
        </p:nvSpPr>
        <p:spPr/>
        <p:txBody>
          <a:bodyPr/>
          <a:lstStyle/>
          <a:p>
            <a:fld id="{185D44AC-FDAD-AF4F-9152-60C01DBAE399}" type="datetimeFigureOut">
              <a:rPr lang="en-US" smtClean="0"/>
              <a:t>8/12/2025</a:t>
            </a:fld>
            <a:endParaRPr lang="en-US"/>
          </a:p>
        </p:txBody>
      </p:sp>
      <p:sp>
        <p:nvSpPr>
          <p:cNvPr id="6" name="Footer Placeholder 5">
            <a:extLst>
              <a:ext uri="{FF2B5EF4-FFF2-40B4-BE49-F238E27FC236}">
                <a16:creationId xmlns:a16="http://schemas.microsoft.com/office/drawing/2014/main" id="{ACCB8AFF-2CE0-9FB2-CD0E-8AB9944F1D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707F9E0-3B77-0DF2-6EC2-4779295B4372}"/>
              </a:ext>
            </a:extLst>
          </p:cNvPr>
          <p:cNvSpPr>
            <a:spLocks noGrp="1"/>
          </p:cNvSpPr>
          <p:nvPr>
            <p:ph type="sldNum" sz="quarter" idx="12"/>
          </p:nvPr>
        </p:nvSpPr>
        <p:spPr/>
        <p:txBody>
          <a:bodyPr/>
          <a:lstStyle/>
          <a:p>
            <a:fld id="{1D92ABD3-8005-3F4D-A797-B7D4FA68C224}" type="slidenum">
              <a:rPr lang="en-US" smtClean="0"/>
              <a:t>‹#›</a:t>
            </a:fld>
            <a:endParaRPr lang="en-US"/>
          </a:p>
        </p:txBody>
      </p:sp>
    </p:spTree>
    <p:extLst>
      <p:ext uri="{BB962C8B-B14F-4D97-AF65-F5344CB8AC3E}">
        <p14:creationId xmlns:p14="http://schemas.microsoft.com/office/powerpoint/2010/main" val="15875569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9B6FC5-8651-7059-A61D-69F51D5571E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1DE5B43-2AB0-D11D-C97E-9717833A495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E3CDBA8-5303-BF10-72BA-F12FEDC237E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336AF57-E11A-4825-CFF1-D3F5943732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CD26688-CBB7-2C0C-B653-FD7931E1AB5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E25BD53-DCD9-0759-39A9-02F105433956}"/>
              </a:ext>
            </a:extLst>
          </p:cNvPr>
          <p:cNvSpPr>
            <a:spLocks noGrp="1"/>
          </p:cNvSpPr>
          <p:nvPr>
            <p:ph type="dt" sz="half" idx="10"/>
          </p:nvPr>
        </p:nvSpPr>
        <p:spPr/>
        <p:txBody>
          <a:bodyPr/>
          <a:lstStyle/>
          <a:p>
            <a:fld id="{185D44AC-FDAD-AF4F-9152-60C01DBAE399}" type="datetimeFigureOut">
              <a:rPr lang="en-US" smtClean="0"/>
              <a:t>8/12/2025</a:t>
            </a:fld>
            <a:endParaRPr lang="en-US"/>
          </a:p>
        </p:txBody>
      </p:sp>
      <p:sp>
        <p:nvSpPr>
          <p:cNvPr id="8" name="Footer Placeholder 7">
            <a:extLst>
              <a:ext uri="{FF2B5EF4-FFF2-40B4-BE49-F238E27FC236}">
                <a16:creationId xmlns:a16="http://schemas.microsoft.com/office/drawing/2014/main" id="{A1D69B64-94E2-BB41-62F9-2ABE49E97DA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7F18CFE-A39E-2AEA-4340-819C45D4BA07}"/>
              </a:ext>
            </a:extLst>
          </p:cNvPr>
          <p:cNvSpPr>
            <a:spLocks noGrp="1"/>
          </p:cNvSpPr>
          <p:nvPr>
            <p:ph type="sldNum" sz="quarter" idx="12"/>
          </p:nvPr>
        </p:nvSpPr>
        <p:spPr/>
        <p:txBody>
          <a:bodyPr/>
          <a:lstStyle/>
          <a:p>
            <a:fld id="{1D92ABD3-8005-3F4D-A797-B7D4FA68C224}" type="slidenum">
              <a:rPr lang="en-US" smtClean="0"/>
              <a:t>‹#›</a:t>
            </a:fld>
            <a:endParaRPr lang="en-US"/>
          </a:p>
        </p:txBody>
      </p:sp>
    </p:spTree>
    <p:extLst>
      <p:ext uri="{BB962C8B-B14F-4D97-AF65-F5344CB8AC3E}">
        <p14:creationId xmlns:p14="http://schemas.microsoft.com/office/powerpoint/2010/main" val="31786464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958152-62C5-F6DC-8A7B-A757EF6DE57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47973C8-5E99-F582-1ED5-AC539D7FBAE6}"/>
              </a:ext>
            </a:extLst>
          </p:cNvPr>
          <p:cNvSpPr>
            <a:spLocks noGrp="1"/>
          </p:cNvSpPr>
          <p:nvPr>
            <p:ph type="dt" sz="half" idx="10"/>
          </p:nvPr>
        </p:nvSpPr>
        <p:spPr/>
        <p:txBody>
          <a:bodyPr/>
          <a:lstStyle/>
          <a:p>
            <a:fld id="{185D44AC-FDAD-AF4F-9152-60C01DBAE399}" type="datetimeFigureOut">
              <a:rPr lang="en-US" smtClean="0"/>
              <a:t>8/12/2025</a:t>
            </a:fld>
            <a:endParaRPr lang="en-US"/>
          </a:p>
        </p:txBody>
      </p:sp>
      <p:sp>
        <p:nvSpPr>
          <p:cNvPr id="4" name="Footer Placeholder 3">
            <a:extLst>
              <a:ext uri="{FF2B5EF4-FFF2-40B4-BE49-F238E27FC236}">
                <a16:creationId xmlns:a16="http://schemas.microsoft.com/office/drawing/2014/main" id="{A7E456F2-AC37-9313-DA3D-94D6CFC3A6F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D796BBF-8DCF-4F7A-DA96-0FF3240A8FB1}"/>
              </a:ext>
            </a:extLst>
          </p:cNvPr>
          <p:cNvSpPr>
            <a:spLocks noGrp="1"/>
          </p:cNvSpPr>
          <p:nvPr>
            <p:ph type="sldNum" sz="quarter" idx="12"/>
          </p:nvPr>
        </p:nvSpPr>
        <p:spPr/>
        <p:txBody>
          <a:bodyPr/>
          <a:lstStyle/>
          <a:p>
            <a:fld id="{1D92ABD3-8005-3F4D-A797-B7D4FA68C224}" type="slidenum">
              <a:rPr lang="en-US" smtClean="0"/>
              <a:t>‹#›</a:t>
            </a:fld>
            <a:endParaRPr lang="en-US"/>
          </a:p>
        </p:txBody>
      </p:sp>
    </p:spTree>
    <p:extLst>
      <p:ext uri="{BB962C8B-B14F-4D97-AF65-F5344CB8AC3E}">
        <p14:creationId xmlns:p14="http://schemas.microsoft.com/office/powerpoint/2010/main" val="20134383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5169BF-90EF-A891-1A9E-8EE3B5CFEF25}"/>
              </a:ext>
            </a:extLst>
          </p:cNvPr>
          <p:cNvSpPr>
            <a:spLocks noGrp="1"/>
          </p:cNvSpPr>
          <p:nvPr>
            <p:ph type="dt" sz="half" idx="10"/>
          </p:nvPr>
        </p:nvSpPr>
        <p:spPr/>
        <p:txBody>
          <a:bodyPr/>
          <a:lstStyle/>
          <a:p>
            <a:fld id="{185D44AC-FDAD-AF4F-9152-60C01DBAE399}" type="datetimeFigureOut">
              <a:rPr lang="en-US" smtClean="0"/>
              <a:t>8/12/2025</a:t>
            </a:fld>
            <a:endParaRPr lang="en-US"/>
          </a:p>
        </p:txBody>
      </p:sp>
      <p:sp>
        <p:nvSpPr>
          <p:cNvPr id="3" name="Footer Placeholder 2">
            <a:extLst>
              <a:ext uri="{FF2B5EF4-FFF2-40B4-BE49-F238E27FC236}">
                <a16:creationId xmlns:a16="http://schemas.microsoft.com/office/drawing/2014/main" id="{B3119C31-A1A3-6659-3E75-64DD7076672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566797D-F8A0-2686-2D92-171AEF05A0EE}"/>
              </a:ext>
            </a:extLst>
          </p:cNvPr>
          <p:cNvSpPr>
            <a:spLocks noGrp="1"/>
          </p:cNvSpPr>
          <p:nvPr>
            <p:ph type="sldNum" sz="quarter" idx="12"/>
          </p:nvPr>
        </p:nvSpPr>
        <p:spPr/>
        <p:txBody>
          <a:bodyPr/>
          <a:lstStyle/>
          <a:p>
            <a:fld id="{1D92ABD3-8005-3F4D-A797-B7D4FA68C224}" type="slidenum">
              <a:rPr lang="en-US" smtClean="0"/>
              <a:t>‹#›</a:t>
            </a:fld>
            <a:endParaRPr lang="en-US"/>
          </a:p>
        </p:txBody>
      </p:sp>
    </p:spTree>
    <p:extLst>
      <p:ext uri="{BB962C8B-B14F-4D97-AF65-F5344CB8AC3E}">
        <p14:creationId xmlns:p14="http://schemas.microsoft.com/office/powerpoint/2010/main" val="28882348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5BD9B6-3C4D-8513-F41D-8A55A71E40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686E387-7C21-E5FF-FD1C-A149E1C9572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BFA27C8-5580-F5A7-01E1-B16BC535F6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0E86FF0-497C-C0DF-3331-F9B31AEE78F2}"/>
              </a:ext>
            </a:extLst>
          </p:cNvPr>
          <p:cNvSpPr>
            <a:spLocks noGrp="1"/>
          </p:cNvSpPr>
          <p:nvPr>
            <p:ph type="dt" sz="half" idx="10"/>
          </p:nvPr>
        </p:nvSpPr>
        <p:spPr/>
        <p:txBody>
          <a:bodyPr/>
          <a:lstStyle/>
          <a:p>
            <a:fld id="{185D44AC-FDAD-AF4F-9152-60C01DBAE399}" type="datetimeFigureOut">
              <a:rPr lang="en-US" smtClean="0"/>
              <a:t>8/12/2025</a:t>
            </a:fld>
            <a:endParaRPr lang="en-US"/>
          </a:p>
        </p:txBody>
      </p:sp>
      <p:sp>
        <p:nvSpPr>
          <p:cNvPr id="6" name="Footer Placeholder 5">
            <a:extLst>
              <a:ext uri="{FF2B5EF4-FFF2-40B4-BE49-F238E27FC236}">
                <a16:creationId xmlns:a16="http://schemas.microsoft.com/office/drawing/2014/main" id="{1E53E7C4-14FF-80B6-3120-E509C9091A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B416B31-BD61-F36F-4894-952F0042062D}"/>
              </a:ext>
            </a:extLst>
          </p:cNvPr>
          <p:cNvSpPr>
            <a:spLocks noGrp="1"/>
          </p:cNvSpPr>
          <p:nvPr>
            <p:ph type="sldNum" sz="quarter" idx="12"/>
          </p:nvPr>
        </p:nvSpPr>
        <p:spPr/>
        <p:txBody>
          <a:bodyPr/>
          <a:lstStyle/>
          <a:p>
            <a:fld id="{1D92ABD3-8005-3F4D-A797-B7D4FA68C224}" type="slidenum">
              <a:rPr lang="en-US" smtClean="0"/>
              <a:t>‹#›</a:t>
            </a:fld>
            <a:endParaRPr lang="en-US"/>
          </a:p>
        </p:txBody>
      </p:sp>
    </p:spTree>
    <p:extLst>
      <p:ext uri="{BB962C8B-B14F-4D97-AF65-F5344CB8AC3E}">
        <p14:creationId xmlns:p14="http://schemas.microsoft.com/office/powerpoint/2010/main" val="2112029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CDFAFC-1550-C2B4-81EA-486900A3EBF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A7C4593-9591-BBA3-64EF-26318983070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4E0D474-5AD9-0F1C-074D-D2A15C0BF70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AC26F16-CCD4-978B-48B4-6080501A45E1}"/>
              </a:ext>
            </a:extLst>
          </p:cNvPr>
          <p:cNvSpPr>
            <a:spLocks noGrp="1"/>
          </p:cNvSpPr>
          <p:nvPr>
            <p:ph type="dt" sz="half" idx="10"/>
          </p:nvPr>
        </p:nvSpPr>
        <p:spPr/>
        <p:txBody>
          <a:bodyPr/>
          <a:lstStyle/>
          <a:p>
            <a:fld id="{185D44AC-FDAD-AF4F-9152-60C01DBAE399}" type="datetimeFigureOut">
              <a:rPr lang="en-US" smtClean="0"/>
              <a:t>8/12/2025</a:t>
            </a:fld>
            <a:endParaRPr lang="en-US"/>
          </a:p>
        </p:txBody>
      </p:sp>
      <p:sp>
        <p:nvSpPr>
          <p:cNvPr id="6" name="Footer Placeholder 5">
            <a:extLst>
              <a:ext uri="{FF2B5EF4-FFF2-40B4-BE49-F238E27FC236}">
                <a16:creationId xmlns:a16="http://schemas.microsoft.com/office/drawing/2014/main" id="{08CEB95D-5E07-3A6B-68F9-473D9D31B05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9790E43-63A6-2734-CFCF-BFC051E5F224}"/>
              </a:ext>
            </a:extLst>
          </p:cNvPr>
          <p:cNvSpPr>
            <a:spLocks noGrp="1"/>
          </p:cNvSpPr>
          <p:nvPr>
            <p:ph type="sldNum" sz="quarter" idx="12"/>
          </p:nvPr>
        </p:nvSpPr>
        <p:spPr/>
        <p:txBody>
          <a:bodyPr/>
          <a:lstStyle/>
          <a:p>
            <a:fld id="{1D92ABD3-8005-3F4D-A797-B7D4FA68C224}" type="slidenum">
              <a:rPr lang="en-US" smtClean="0"/>
              <a:t>‹#›</a:t>
            </a:fld>
            <a:endParaRPr lang="en-US"/>
          </a:p>
        </p:txBody>
      </p:sp>
    </p:spTree>
    <p:extLst>
      <p:ext uri="{BB962C8B-B14F-4D97-AF65-F5344CB8AC3E}">
        <p14:creationId xmlns:p14="http://schemas.microsoft.com/office/powerpoint/2010/main" val="33230923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BCB592D-02F0-9F6B-8855-26C24BA9F7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DFCA2C3-2D33-920C-BA7C-6EDB0466DB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11B8E2F-B423-4905-E20C-D4FA9DF9154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85D44AC-FDAD-AF4F-9152-60C01DBAE399}" type="datetimeFigureOut">
              <a:rPr lang="en-US" smtClean="0"/>
              <a:t>8/12/2025</a:t>
            </a:fld>
            <a:endParaRPr lang="en-US"/>
          </a:p>
        </p:txBody>
      </p:sp>
      <p:sp>
        <p:nvSpPr>
          <p:cNvPr id="5" name="Footer Placeholder 4">
            <a:extLst>
              <a:ext uri="{FF2B5EF4-FFF2-40B4-BE49-F238E27FC236}">
                <a16:creationId xmlns:a16="http://schemas.microsoft.com/office/drawing/2014/main" id="{53DB8734-D583-BD10-F3EC-0F633B8935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3CCC29D3-6BD3-0FD4-8FD4-D4E96FBF92D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D92ABD3-8005-3F4D-A797-B7D4FA68C224}" type="slidenum">
              <a:rPr lang="en-US" smtClean="0"/>
              <a:t>‹#›</a:t>
            </a:fld>
            <a:endParaRPr lang="en-US"/>
          </a:p>
        </p:txBody>
      </p:sp>
    </p:spTree>
    <p:extLst>
      <p:ext uri="{BB962C8B-B14F-4D97-AF65-F5344CB8AC3E}">
        <p14:creationId xmlns:p14="http://schemas.microsoft.com/office/powerpoint/2010/main" val="22685189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10</a:t>
            </a:r>
            <a:br>
              <a:rPr lang="en-US" dirty="0"/>
            </a:br>
            <a:br>
              <a:rPr lang="en-US" dirty="0"/>
            </a:br>
            <a:r>
              <a:rPr lang="en-US"/>
              <a:t>Lesson 23</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071B25A-7225-28D5-9BB3-794400FDFC56}"/>
              </a:ext>
            </a:extLst>
          </p:cNvPr>
          <p:cNvPicPr>
            <a:picLocks noChangeAspect="1"/>
          </p:cNvPicPr>
          <p:nvPr>
            <a:audioFile r:link="rId1"/>
            <p:extLst>
              <p:ext uri="{DAA4B4D4-6D71-4841-9C94-3DE7FCFB9230}">
                <p14:media xmlns:p14="http://schemas.microsoft.com/office/powerpoint/2010/main" r:embed="rId2">
                  <p14:trim end="13.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7495762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7422011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3728909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E13B59FC-052B-9E7F-EA20-9E5EF998E2BE}"/>
              </a:ext>
            </a:extLst>
          </p:cNvPr>
          <p:cNvPicPr>
            <a:picLocks noChangeAspect="1"/>
          </p:cNvPicPr>
          <p:nvPr>
            <a:audioFile r:link="rId1"/>
            <p:extLst>
              <p:ext uri="{DAA4B4D4-6D71-4841-9C94-3DE7FCFB9230}">
                <p14:media xmlns:p14="http://schemas.microsoft.com/office/powerpoint/2010/main" r:embed="rId2">
                  <p14:trim end="69.93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0066801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675167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3791347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E13B59FC-052B-9E7F-EA20-9E5EF998E2BE}"/>
              </a:ext>
            </a:extLst>
          </p:cNvPr>
          <p:cNvPicPr>
            <a:picLocks noChangeAspect="1"/>
          </p:cNvPicPr>
          <p:nvPr>
            <a:audioFile r:link="rId1"/>
            <p:extLst>
              <p:ext uri="{DAA4B4D4-6D71-4841-9C94-3DE7FCFB9230}">
                <p14:media xmlns:p14="http://schemas.microsoft.com/office/powerpoint/2010/main" r:embed="rId2">
                  <p14:trim end="69.93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8844396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071B25A-7225-28D5-9BB3-794400FDFC56}"/>
              </a:ext>
            </a:extLst>
          </p:cNvPr>
          <p:cNvPicPr>
            <a:picLocks noChangeAspect="1"/>
          </p:cNvPicPr>
          <p:nvPr>
            <a:audioFile r:link="rId1"/>
            <p:extLst>
              <p:ext uri="{DAA4B4D4-6D71-4841-9C94-3DE7FCFB9230}">
                <p14:media xmlns:p14="http://schemas.microsoft.com/office/powerpoint/2010/main" r:embed="rId2">
                  <p14:trim end="13.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2086561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1385426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E13B59FC-052B-9E7F-EA20-9E5EF998E2BE}"/>
              </a:ext>
            </a:extLst>
          </p:cNvPr>
          <p:cNvPicPr>
            <a:picLocks noChangeAspect="1"/>
          </p:cNvPicPr>
          <p:nvPr>
            <a:audioFile r:link="rId1"/>
            <p:extLst>
              <p:ext uri="{DAA4B4D4-6D71-4841-9C94-3DE7FCFB9230}">
                <p14:media xmlns:p14="http://schemas.microsoft.com/office/powerpoint/2010/main" r:embed="rId2">
                  <p14:trim end="69.93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4593147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071B25A-7225-28D5-9BB3-794400FDFC56}"/>
              </a:ext>
            </a:extLst>
          </p:cNvPr>
          <p:cNvPicPr>
            <a:picLocks noChangeAspect="1"/>
          </p:cNvPicPr>
          <p:nvPr>
            <a:audioFile r:link="rId1"/>
            <p:extLst>
              <p:ext uri="{DAA4B4D4-6D71-4841-9C94-3DE7FCFB9230}">
                <p14:media xmlns:p14="http://schemas.microsoft.com/office/powerpoint/2010/main" r:embed="rId2">
                  <p14:trim end="13.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7999607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278112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071B25A-7225-28D5-9BB3-794400FDFC56}"/>
              </a:ext>
            </a:extLst>
          </p:cNvPr>
          <p:cNvPicPr>
            <a:picLocks noChangeAspect="1"/>
          </p:cNvPicPr>
          <p:nvPr>
            <a:audioFile r:link="rId1"/>
            <p:extLst>
              <p:ext uri="{DAA4B4D4-6D71-4841-9C94-3DE7FCFB9230}">
                <p14:media xmlns:p14="http://schemas.microsoft.com/office/powerpoint/2010/main" r:embed="rId2">
                  <p14:trim end="13.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7091052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0978269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E13B59FC-052B-9E7F-EA20-9E5EF998E2BE}"/>
              </a:ext>
            </a:extLst>
          </p:cNvPr>
          <p:cNvPicPr>
            <a:picLocks noChangeAspect="1"/>
          </p:cNvPicPr>
          <p:nvPr>
            <a:audioFile r:link="rId1"/>
            <p:extLst>
              <p:ext uri="{DAA4B4D4-6D71-4841-9C94-3DE7FCFB9230}">
                <p14:media xmlns:p14="http://schemas.microsoft.com/office/powerpoint/2010/main" r:embed="rId2">
                  <p14:trim end="69.93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4417202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5836294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E13B59FC-052B-9E7F-EA20-9E5EF998E2BE}"/>
              </a:ext>
            </a:extLst>
          </p:cNvPr>
          <p:cNvPicPr>
            <a:picLocks noChangeAspect="1"/>
          </p:cNvPicPr>
          <p:nvPr>
            <a:audioFile r:link="rId1"/>
            <p:extLst>
              <p:ext uri="{DAA4B4D4-6D71-4841-9C94-3DE7FCFB9230}">
                <p14:media xmlns:p14="http://schemas.microsoft.com/office/powerpoint/2010/main" r:embed="rId2">
                  <p14:trim end="69.93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901932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071B25A-7225-28D5-9BB3-794400FDFC56}"/>
              </a:ext>
            </a:extLst>
          </p:cNvPr>
          <p:cNvPicPr>
            <a:picLocks noChangeAspect="1"/>
          </p:cNvPicPr>
          <p:nvPr>
            <a:audioFile r:link="rId1"/>
            <p:extLst>
              <p:ext uri="{DAA4B4D4-6D71-4841-9C94-3DE7FCFB9230}">
                <p14:media xmlns:p14="http://schemas.microsoft.com/office/powerpoint/2010/main" r:embed="rId2">
                  <p14:trim end="13.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3846072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9843DA86-AD5C-FFCF-7320-7A8D19D778C9}"/>
              </a:ext>
            </a:extLst>
          </p:cNvPr>
          <p:cNvPicPr>
            <a:picLocks noChangeAspect="1"/>
          </p:cNvPicPr>
          <p:nvPr>
            <a:audioFile r:link="rId1"/>
            <p:extLst>
              <p:ext uri="{DAA4B4D4-6D71-4841-9C94-3DE7FCFB9230}">
                <p14:media xmlns:p14="http://schemas.microsoft.com/office/powerpoint/2010/main" r:embed="rId2">
                  <p14:trim end="57.65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7987373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1" name="Audio 10">
            <a:extLst>
              <a:ext uri="{FF2B5EF4-FFF2-40B4-BE49-F238E27FC236}">
                <a16:creationId xmlns:a16="http://schemas.microsoft.com/office/drawing/2014/main" id="{BACCB822-EFB3-98A7-C19B-2DD704F82A6F}"/>
              </a:ext>
            </a:extLst>
          </p:cNvPr>
          <p:cNvPicPr>
            <a:picLocks noChangeAspect="1"/>
          </p:cNvPicPr>
          <p:nvPr>
            <a:audioFile r:link="rId1"/>
            <p:extLst>
              <p:ext uri="{DAA4B4D4-6D71-4841-9C94-3DE7FCFB9230}">
                <p14:media xmlns:p14="http://schemas.microsoft.com/office/powerpoint/2010/main" r:embed="rId2">
                  <p14:trim end="73.70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6564596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8724512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6" name="Audio 15">
            <a:extLst>
              <a:ext uri="{FF2B5EF4-FFF2-40B4-BE49-F238E27FC236}">
                <a16:creationId xmlns:a16="http://schemas.microsoft.com/office/drawing/2014/main" id="{E13B59FC-052B-9E7F-EA20-9E5EF998E2BE}"/>
              </a:ext>
            </a:extLst>
          </p:cNvPr>
          <p:cNvPicPr>
            <a:picLocks noChangeAspect="1"/>
          </p:cNvPicPr>
          <p:nvPr>
            <a:audioFile r:link="rId1"/>
            <p:extLst>
              <p:ext uri="{DAA4B4D4-6D71-4841-9C94-3DE7FCFB9230}">
                <p14:media xmlns:p14="http://schemas.microsoft.com/office/powerpoint/2010/main" r:embed="rId2">
                  <p14:trim end="69.93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38996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6"/>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3" name="Audio 12">
            <a:extLst>
              <a:ext uri="{FF2B5EF4-FFF2-40B4-BE49-F238E27FC236}">
                <a16:creationId xmlns:a16="http://schemas.microsoft.com/office/drawing/2014/main" id="{7EBAFA3B-2140-114C-B350-E3625A29B739}"/>
              </a:ext>
            </a:extLst>
          </p:cNvPr>
          <p:cNvPicPr>
            <a:picLocks noChangeAspect="1"/>
          </p:cNvPicPr>
          <p:nvPr>
            <a:audioFile r:link="rId1"/>
            <p:extLst>
              <p:ext uri="{DAA4B4D4-6D71-4841-9C94-3DE7FCFB9230}">
                <p14:media xmlns:p14="http://schemas.microsoft.com/office/powerpoint/2010/main" r:embed="rId2">
                  <p14:trim st="482.2985" end="66.683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2" name="Audio 11">
            <a:extLst>
              <a:ext uri="{FF2B5EF4-FFF2-40B4-BE49-F238E27FC236}">
                <a16:creationId xmlns:a16="http://schemas.microsoft.com/office/drawing/2014/main" id="{7071B25A-7225-28D5-9BB3-794400FDFC56}"/>
              </a:ext>
            </a:extLst>
          </p:cNvPr>
          <p:cNvPicPr>
            <a:picLocks noChangeAspect="1"/>
          </p:cNvPicPr>
          <p:nvPr>
            <a:audioFile r:link="rId1"/>
            <p:extLst>
              <p:ext uri="{DAA4B4D4-6D71-4841-9C94-3DE7FCFB9230}">
                <p14:media xmlns:p14="http://schemas.microsoft.com/office/powerpoint/2010/main" r:embed="rId2">
                  <p14:trim end="13.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11" name="Audio 10">
            <a:extLst>
              <a:ext uri="{FF2B5EF4-FFF2-40B4-BE49-F238E27FC236}">
                <a16:creationId xmlns:a16="http://schemas.microsoft.com/office/drawing/2014/main" id="{888FFC17-126C-E95F-A94A-D2FDEBA14C59}"/>
              </a:ext>
            </a:extLst>
          </p:cNvPr>
          <p:cNvPicPr>
            <a:picLocks noChangeAspect="1"/>
          </p:cNvPicPr>
          <p:nvPr>
            <a:audioFile r:link="rId1"/>
            <p:extLst>
              <p:ext uri="{DAA4B4D4-6D71-4841-9C94-3DE7FCFB9230}">
                <p14:media xmlns:p14="http://schemas.microsoft.com/office/powerpoint/2010/main" r:embed="rId2">
                  <p14:trim end="52.09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FA029F71-F790-4034-BDD5-BF12A9A0A8A6}"/>
              </a:ext>
            </a:extLst>
          </p:cNvPr>
          <p:cNvPicPr>
            <a:picLocks noChangeAspect="1"/>
          </p:cNvPicPr>
          <p:nvPr>
            <a:audioFile r:link="rId1"/>
            <p:extLst>
              <p:ext uri="{DAA4B4D4-6D71-4841-9C94-3DE7FCFB9230}">
                <p14:media xmlns:p14="http://schemas.microsoft.com/office/powerpoint/2010/main" r:embed="rId2">
                  <p14:trim end="34.798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2" name="Audio 11">
            <a:extLst>
              <a:ext uri="{FF2B5EF4-FFF2-40B4-BE49-F238E27FC236}">
                <a16:creationId xmlns:a16="http://schemas.microsoft.com/office/drawing/2014/main" id="{FA30B008-BCBB-C794-95B8-590428ABC168}"/>
              </a:ext>
            </a:extLst>
          </p:cNvPr>
          <p:cNvPicPr>
            <a:picLocks noChangeAspect="1"/>
          </p:cNvPicPr>
          <p:nvPr>
            <a:audioFile r:link="rId1"/>
            <p:extLst>
              <p:ext uri="{DAA4B4D4-6D71-4841-9C94-3DE7FCFB9230}">
                <p14:media xmlns:p14="http://schemas.microsoft.com/office/powerpoint/2010/main" r:embed="rId2">
                  <p14:trim end="110.792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7</TotalTime>
  <Words>359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10  Lesson 23</vt:lpstr>
      <vt:lpstr>PowerPoint Presentation</vt:lpstr>
      <vt:lpstr>8 - 2 6 </vt:lpstr>
      <vt:lpstr>8 - 2  </vt:lpstr>
      <vt:lpstr>10 - 6 4 </vt:lpstr>
      <vt:lpstr>10 - 6  </vt:lpstr>
      <vt:lpstr>5 - 3 2 </vt:lpstr>
      <vt:lpstr>5 - 3  </vt:lpstr>
      <vt:lpstr>8 - 4 4 </vt:lpstr>
      <vt:lpstr>8 - 4  </vt:lpstr>
      <vt:lpstr>10 - 6  </vt:lpstr>
      <vt:lpstr>5 - 3  </vt:lpstr>
      <vt:lpstr>8 - 4  </vt:lpstr>
      <vt:lpstr>8 - 2  </vt:lpstr>
      <vt:lpstr>5 - 3  </vt:lpstr>
      <vt:lpstr>8 - 4  </vt:lpstr>
      <vt:lpstr>8 - 2  </vt:lpstr>
      <vt:lpstr>10 - 6  </vt:lpstr>
      <vt:lpstr>8 - 4  </vt:lpstr>
      <vt:lpstr>8 - 2  </vt:lpstr>
      <vt:lpstr>10 - 6  </vt:lpstr>
      <vt:lpstr>5 - 3  </vt:lpstr>
      <vt:lpstr>10 - 6  </vt:lpstr>
      <vt:lpstr>5 - 3  </vt:lpstr>
      <vt:lpstr>8 - 2  </vt:lpstr>
      <vt:lpstr>8 - 4  </vt:lpstr>
      <vt:lpstr>8 - 2  </vt:lpstr>
      <vt:lpstr>10 - 6  </vt:lpstr>
      <vt:lpstr>8 - 4  </vt:lpstr>
      <vt:lpstr>5 - 3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Poncy, Brian</cp:lastModifiedBy>
  <cp:revision>2</cp:revision>
  <dcterms:created xsi:type="dcterms:W3CDTF">2025-08-11T12:18:29Z</dcterms:created>
  <dcterms:modified xsi:type="dcterms:W3CDTF">2025-08-12T05:37:22Z</dcterms:modified>
</cp:coreProperties>
</file>