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11" r:id="rId6"/>
    <p:sldId id="312" r:id="rId7"/>
    <p:sldId id="313" r:id="rId8"/>
    <p:sldId id="314" r:id="rId9"/>
    <p:sldId id="315" r:id="rId10"/>
    <p:sldId id="316"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A78DD9-BFD9-4BF0-971B-C7BB7D45ABFC}" v="21" dt="2025-08-12T04:51:40.4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67"/>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6A78DD9-BFD9-4BF0-971B-C7BB7D45ABFC}"/>
    <pc:docChg chg="addSld delSld modSld">
      <pc:chgData name="Poncy, Brian" userId="002c98f0-3707-44e7-b27e-58ac2885d61f" providerId="ADAL" clId="{F6A78DD9-BFD9-4BF0-971B-C7BB7D45ABFC}" dt="2025-08-12T04:51:40.494" v="65"/>
      <pc:docMkLst>
        <pc:docMk/>
      </pc:docMkLst>
      <pc:sldChg chg="add del">
        <pc:chgData name="Poncy, Brian" userId="002c98f0-3707-44e7-b27e-58ac2885d61f" providerId="ADAL" clId="{F6A78DD9-BFD9-4BF0-971B-C7BB7D45ABFC}" dt="2025-08-12T04:49:09.712" v="45"/>
        <pc:sldMkLst>
          <pc:docMk/>
          <pc:sldMk cId="3807410346" sldId="309"/>
        </pc:sldMkLst>
      </pc:sldChg>
      <pc:sldChg chg="add del">
        <pc:chgData name="Poncy, Brian" userId="002c98f0-3707-44e7-b27e-58ac2885d61f" providerId="ADAL" clId="{F6A78DD9-BFD9-4BF0-971B-C7BB7D45ABFC}" dt="2025-08-12T04:49:09.712" v="45"/>
        <pc:sldMkLst>
          <pc:docMk/>
          <pc:sldMk cId="3208703765" sldId="310"/>
        </pc:sldMkLst>
      </pc:sldChg>
      <pc:sldChg chg="add del">
        <pc:chgData name="Poncy, Brian" userId="002c98f0-3707-44e7-b27e-58ac2885d61f" providerId="ADAL" clId="{F6A78DD9-BFD9-4BF0-971B-C7BB7D45ABFC}" dt="2025-08-12T04:49:09.712" v="45"/>
        <pc:sldMkLst>
          <pc:docMk/>
          <pc:sldMk cId="3252263159" sldId="311"/>
        </pc:sldMkLst>
      </pc:sldChg>
      <pc:sldChg chg="add del">
        <pc:chgData name="Poncy, Brian" userId="002c98f0-3707-44e7-b27e-58ac2885d61f" providerId="ADAL" clId="{F6A78DD9-BFD9-4BF0-971B-C7BB7D45ABFC}" dt="2025-08-12T04:49:09.712" v="45"/>
        <pc:sldMkLst>
          <pc:docMk/>
          <pc:sldMk cId="2350260134" sldId="312"/>
        </pc:sldMkLst>
      </pc:sldChg>
      <pc:sldChg chg="add del">
        <pc:chgData name="Poncy, Brian" userId="002c98f0-3707-44e7-b27e-58ac2885d61f" providerId="ADAL" clId="{F6A78DD9-BFD9-4BF0-971B-C7BB7D45ABFC}" dt="2025-08-12T04:49:09.712" v="45"/>
        <pc:sldMkLst>
          <pc:docMk/>
          <pc:sldMk cId="2968125431" sldId="313"/>
        </pc:sldMkLst>
      </pc:sldChg>
      <pc:sldChg chg="add del">
        <pc:chgData name="Poncy, Brian" userId="002c98f0-3707-44e7-b27e-58ac2885d61f" providerId="ADAL" clId="{F6A78DD9-BFD9-4BF0-971B-C7BB7D45ABFC}" dt="2025-08-12T04:49:09.712" v="45"/>
        <pc:sldMkLst>
          <pc:docMk/>
          <pc:sldMk cId="960359423" sldId="314"/>
        </pc:sldMkLst>
      </pc:sldChg>
      <pc:sldChg chg="add del">
        <pc:chgData name="Poncy, Brian" userId="002c98f0-3707-44e7-b27e-58ac2885d61f" providerId="ADAL" clId="{F6A78DD9-BFD9-4BF0-971B-C7BB7D45ABFC}" dt="2025-08-12T04:49:09.712" v="45"/>
        <pc:sldMkLst>
          <pc:docMk/>
          <pc:sldMk cId="2588591511" sldId="315"/>
        </pc:sldMkLst>
      </pc:sldChg>
      <pc:sldChg chg="add del">
        <pc:chgData name="Poncy, Brian" userId="002c98f0-3707-44e7-b27e-58ac2885d61f" providerId="ADAL" clId="{F6A78DD9-BFD9-4BF0-971B-C7BB7D45ABFC}" dt="2025-08-12T04:49:09.712" v="45"/>
        <pc:sldMkLst>
          <pc:docMk/>
          <pc:sldMk cId="2544262214" sldId="316"/>
        </pc:sldMkLst>
      </pc:sldChg>
      <pc:sldChg chg="modSp mod">
        <pc:chgData name="Poncy, Brian" userId="002c98f0-3707-44e7-b27e-58ac2885d61f" providerId="ADAL" clId="{F6A78DD9-BFD9-4BF0-971B-C7BB7D45ABFC}" dt="2025-08-12T04:48:28.981" v="16" actId="20577"/>
        <pc:sldMkLst>
          <pc:docMk/>
          <pc:sldMk cId="1971945548" sldId="345"/>
        </pc:sldMkLst>
        <pc:spChg chg="mod">
          <ac:chgData name="Poncy, Brian" userId="002c98f0-3707-44e7-b27e-58ac2885d61f" providerId="ADAL" clId="{F6A78DD9-BFD9-4BF0-971B-C7BB7D45ABFC}" dt="2025-08-12T04:48:28.981" v="16" actId="20577"/>
          <ac:spMkLst>
            <pc:docMk/>
            <pc:sldMk cId="1971945548" sldId="345"/>
            <ac:spMk id="2" creationId="{7D11E6F9-48A4-0F48-121D-CA789C12D048}"/>
          </ac:spMkLst>
        </pc:spChg>
      </pc:sldChg>
      <pc:sldChg chg="del">
        <pc:chgData name="Poncy, Brian" userId="002c98f0-3707-44e7-b27e-58ac2885d61f" providerId="ADAL" clId="{F6A78DD9-BFD9-4BF0-971B-C7BB7D45ABFC}" dt="2025-08-12T04:48:36.712" v="25" actId="47"/>
        <pc:sldMkLst>
          <pc:docMk/>
          <pc:sldMk cId="937220571" sldId="349"/>
        </pc:sldMkLst>
      </pc:sldChg>
      <pc:sldChg chg="add">
        <pc:chgData name="Poncy, Brian" userId="002c98f0-3707-44e7-b27e-58ac2885d61f" providerId="ADAL" clId="{F6A78DD9-BFD9-4BF0-971B-C7BB7D45ABFC}" dt="2025-08-12T04:49:18.182" v="46"/>
        <pc:sldMkLst>
          <pc:docMk/>
          <pc:sldMk cId="1840177266" sldId="349"/>
        </pc:sldMkLst>
      </pc:sldChg>
      <pc:sldChg chg="add">
        <pc:chgData name="Poncy, Brian" userId="002c98f0-3707-44e7-b27e-58ac2885d61f" providerId="ADAL" clId="{F6A78DD9-BFD9-4BF0-971B-C7BB7D45ABFC}" dt="2025-08-12T04:49:21.340" v="47"/>
        <pc:sldMkLst>
          <pc:docMk/>
          <pc:sldMk cId="866345160" sldId="350"/>
        </pc:sldMkLst>
      </pc:sldChg>
      <pc:sldChg chg="del">
        <pc:chgData name="Poncy, Brian" userId="002c98f0-3707-44e7-b27e-58ac2885d61f" providerId="ADAL" clId="{F6A78DD9-BFD9-4BF0-971B-C7BB7D45ABFC}" dt="2025-08-12T04:48:36.896" v="26" actId="47"/>
        <pc:sldMkLst>
          <pc:docMk/>
          <pc:sldMk cId="1729489090" sldId="350"/>
        </pc:sldMkLst>
      </pc:sldChg>
      <pc:sldChg chg="del">
        <pc:chgData name="Poncy, Brian" userId="002c98f0-3707-44e7-b27e-58ac2885d61f" providerId="ADAL" clId="{F6A78DD9-BFD9-4BF0-971B-C7BB7D45ABFC}" dt="2025-08-12T04:48:37.073" v="27" actId="47"/>
        <pc:sldMkLst>
          <pc:docMk/>
          <pc:sldMk cId="2188104787" sldId="351"/>
        </pc:sldMkLst>
      </pc:sldChg>
      <pc:sldChg chg="add">
        <pc:chgData name="Poncy, Brian" userId="002c98f0-3707-44e7-b27e-58ac2885d61f" providerId="ADAL" clId="{F6A78DD9-BFD9-4BF0-971B-C7BB7D45ABFC}" dt="2025-08-12T04:49:24.932" v="48"/>
        <pc:sldMkLst>
          <pc:docMk/>
          <pc:sldMk cId="4182243283" sldId="351"/>
        </pc:sldMkLst>
      </pc:sldChg>
      <pc:sldChg chg="add">
        <pc:chgData name="Poncy, Brian" userId="002c98f0-3707-44e7-b27e-58ac2885d61f" providerId="ADAL" clId="{F6A78DD9-BFD9-4BF0-971B-C7BB7D45ABFC}" dt="2025-08-12T04:49:30.615" v="49"/>
        <pc:sldMkLst>
          <pc:docMk/>
          <pc:sldMk cId="2633420221" sldId="352"/>
        </pc:sldMkLst>
      </pc:sldChg>
      <pc:sldChg chg="del">
        <pc:chgData name="Poncy, Brian" userId="002c98f0-3707-44e7-b27e-58ac2885d61f" providerId="ADAL" clId="{F6A78DD9-BFD9-4BF0-971B-C7BB7D45ABFC}" dt="2025-08-12T04:48:37.248" v="28" actId="47"/>
        <pc:sldMkLst>
          <pc:docMk/>
          <pc:sldMk cId="3097281806" sldId="352"/>
        </pc:sldMkLst>
      </pc:sldChg>
      <pc:sldChg chg="del">
        <pc:chgData name="Poncy, Brian" userId="002c98f0-3707-44e7-b27e-58ac2885d61f" providerId="ADAL" clId="{F6A78DD9-BFD9-4BF0-971B-C7BB7D45ABFC}" dt="2025-08-12T04:48:37.425" v="29" actId="47"/>
        <pc:sldMkLst>
          <pc:docMk/>
          <pc:sldMk cId="518943458" sldId="353"/>
        </pc:sldMkLst>
      </pc:sldChg>
      <pc:sldChg chg="add">
        <pc:chgData name="Poncy, Brian" userId="002c98f0-3707-44e7-b27e-58ac2885d61f" providerId="ADAL" clId="{F6A78DD9-BFD9-4BF0-971B-C7BB7D45ABFC}" dt="2025-08-12T04:49:35.885" v="50"/>
        <pc:sldMkLst>
          <pc:docMk/>
          <pc:sldMk cId="3372487468" sldId="353"/>
        </pc:sldMkLst>
      </pc:sldChg>
      <pc:sldChg chg="add">
        <pc:chgData name="Poncy, Brian" userId="002c98f0-3707-44e7-b27e-58ac2885d61f" providerId="ADAL" clId="{F6A78DD9-BFD9-4BF0-971B-C7BB7D45ABFC}" dt="2025-08-12T04:49:42.910" v="51"/>
        <pc:sldMkLst>
          <pc:docMk/>
          <pc:sldMk cId="264214650" sldId="354"/>
        </pc:sldMkLst>
      </pc:sldChg>
      <pc:sldChg chg="del">
        <pc:chgData name="Poncy, Brian" userId="002c98f0-3707-44e7-b27e-58ac2885d61f" providerId="ADAL" clId="{F6A78DD9-BFD9-4BF0-971B-C7BB7D45ABFC}" dt="2025-08-12T04:48:37.573" v="30" actId="47"/>
        <pc:sldMkLst>
          <pc:docMk/>
          <pc:sldMk cId="3334929724" sldId="354"/>
        </pc:sldMkLst>
      </pc:sldChg>
      <pc:sldChg chg="add">
        <pc:chgData name="Poncy, Brian" userId="002c98f0-3707-44e7-b27e-58ac2885d61f" providerId="ADAL" clId="{F6A78DD9-BFD9-4BF0-971B-C7BB7D45ABFC}" dt="2025-08-12T04:49:50.021" v="52"/>
        <pc:sldMkLst>
          <pc:docMk/>
          <pc:sldMk cId="2009792301" sldId="355"/>
        </pc:sldMkLst>
      </pc:sldChg>
      <pc:sldChg chg="del">
        <pc:chgData name="Poncy, Brian" userId="002c98f0-3707-44e7-b27e-58ac2885d61f" providerId="ADAL" clId="{F6A78DD9-BFD9-4BF0-971B-C7BB7D45ABFC}" dt="2025-08-12T04:48:37.980" v="31" actId="47"/>
        <pc:sldMkLst>
          <pc:docMk/>
          <pc:sldMk cId="2125977591" sldId="355"/>
        </pc:sldMkLst>
      </pc:sldChg>
      <pc:sldChg chg="add">
        <pc:chgData name="Poncy, Brian" userId="002c98f0-3707-44e7-b27e-58ac2885d61f" providerId="ADAL" clId="{F6A78DD9-BFD9-4BF0-971B-C7BB7D45ABFC}" dt="2025-08-12T04:49:56.148" v="53"/>
        <pc:sldMkLst>
          <pc:docMk/>
          <pc:sldMk cId="3108811061" sldId="356"/>
        </pc:sldMkLst>
      </pc:sldChg>
      <pc:sldChg chg="del">
        <pc:chgData name="Poncy, Brian" userId="002c98f0-3707-44e7-b27e-58ac2885d61f" providerId="ADAL" clId="{F6A78DD9-BFD9-4BF0-971B-C7BB7D45ABFC}" dt="2025-08-12T04:48:38.156" v="32" actId="47"/>
        <pc:sldMkLst>
          <pc:docMk/>
          <pc:sldMk cId="4195936233" sldId="356"/>
        </pc:sldMkLst>
      </pc:sldChg>
      <pc:sldChg chg="del">
        <pc:chgData name="Poncy, Brian" userId="002c98f0-3707-44e7-b27e-58ac2885d61f" providerId="ADAL" clId="{F6A78DD9-BFD9-4BF0-971B-C7BB7D45ABFC}" dt="2025-08-12T04:48:38.345" v="33" actId="47"/>
        <pc:sldMkLst>
          <pc:docMk/>
          <pc:sldMk cId="1914609076" sldId="357"/>
        </pc:sldMkLst>
      </pc:sldChg>
      <pc:sldChg chg="add">
        <pc:chgData name="Poncy, Brian" userId="002c98f0-3707-44e7-b27e-58ac2885d61f" providerId="ADAL" clId="{F6A78DD9-BFD9-4BF0-971B-C7BB7D45ABFC}" dt="2025-08-12T04:50:06.043" v="54"/>
        <pc:sldMkLst>
          <pc:docMk/>
          <pc:sldMk cId="2686978792" sldId="357"/>
        </pc:sldMkLst>
      </pc:sldChg>
      <pc:sldChg chg="del">
        <pc:chgData name="Poncy, Brian" userId="002c98f0-3707-44e7-b27e-58ac2885d61f" providerId="ADAL" clId="{F6A78DD9-BFD9-4BF0-971B-C7BB7D45ABFC}" dt="2025-08-12T04:48:38.521" v="34" actId="47"/>
        <pc:sldMkLst>
          <pc:docMk/>
          <pc:sldMk cId="2876075046" sldId="358"/>
        </pc:sldMkLst>
      </pc:sldChg>
      <pc:sldChg chg="add">
        <pc:chgData name="Poncy, Brian" userId="002c98f0-3707-44e7-b27e-58ac2885d61f" providerId="ADAL" clId="{F6A78DD9-BFD9-4BF0-971B-C7BB7D45ABFC}" dt="2025-08-12T04:50:12.250" v="55"/>
        <pc:sldMkLst>
          <pc:docMk/>
          <pc:sldMk cId="3787768844" sldId="358"/>
        </pc:sldMkLst>
      </pc:sldChg>
      <pc:sldChg chg="add">
        <pc:chgData name="Poncy, Brian" userId="002c98f0-3707-44e7-b27e-58ac2885d61f" providerId="ADAL" clId="{F6A78DD9-BFD9-4BF0-971B-C7BB7D45ABFC}" dt="2025-08-12T04:50:18.621" v="56"/>
        <pc:sldMkLst>
          <pc:docMk/>
          <pc:sldMk cId="1114142681" sldId="359"/>
        </pc:sldMkLst>
      </pc:sldChg>
      <pc:sldChg chg="del">
        <pc:chgData name="Poncy, Brian" userId="002c98f0-3707-44e7-b27e-58ac2885d61f" providerId="ADAL" clId="{F6A78DD9-BFD9-4BF0-971B-C7BB7D45ABFC}" dt="2025-08-12T04:48:38.695" v="35" actId="47"/>
        <pc:sldMkLst>
          <pc:docMk/>
          <pc:sldMk cId="2061810711" sldId="359"/>
        </pc:sldMkLst>
      </pc:sldChg>
      <pc:sldChg chg="del">
        <pc:chgData name="Poncy, Brian" userId="002c98f0-3707-44e7-b27e-58ac2885d61f" providerId="ADAL" clId="{F6A78DD9-BFD9-4BF0-971B-C7BB7D45ABFC}" dt="2025-08-12T04:48:38.877" v="36" actId="47"/>
        <pc:sldMkLst>
          <pc:docMk/>
          <pc:sldMk cId="1921259530" sldId="360"/>
        </pc:sldMkLst>
      </pc:sldChg>
      <pc:sldChg chg="add">
        <pc:chgData name="Poncy, Brian" userId="002c98f0-3707-44e7-b27e-58ac2885d61f" providerId="ADAL" clId="{F6A78DD9-BFD9-4BF0-971B-C7BB7D45ABFC}" dt="2025-08-12T04:50:27.126" v="57"/>
        <pc:sldMkLst>
          <pc:docMk/>
          <pc:sldMk cId="1951455300" sldId="360"/>
        </pc:sldMkLst>
      </pc:sldChg>
      <pc:sldChg chg="add">
        <pc:chgData name="Poncy, Brian" userId="002c98f0-3707-44e7-b27e-58ac2885d61f" providerId="ADAL" clId="{F6A78DD9-BFD9-4BF0-971B-C7BB7D45ABFC}" dt="2025-08-12T04:51:01.173" v="58"/>
        <pc:sldMkLst>
          <pc:docMk/>
          <pc:sldMk cId="205937045" sldId="361"/>
        </pc:sldMkLst>
      </pc:sldChg>
      <pc:sldChg chg="del">
        <pc:chgData name="Poncy, Brian" userId="002c98f0-3707-44e7-b27e-58ac2885d61f" providerId="ADAL" clId="{F6A78DD9-BFD9-4BF0-971B-C7BB7D45ABFC}" dt="2025-08-12T04:48:39.065" v="37" actId="47"/>
        <pc:sldMkLst>
          <pc:docMk/>
          <pc:sldMk cId="405253359" sldId="361"/>
        </pc:sldMkLst>
      </pc:sldChg>
      <pc:sldChg chg="add">
        <pc:chgData name="Poncy, Brian" userId="002c98f0-3707-44e7-b27e-58ac2885d61f" providerId="ADAL" clId="{F6A78DD9-BFD9-4BF0-971B-C7BB7D45ABFC}" dt="2025-08-12T04:51:08.253" v="59"/>
        <pc:sldMkLst>
          <pc:docMk/>
          <pc:sldMk cId="1893487411" sldId="362"/>
        </pc:sldMkLst>
      </pc:sldChg>
      <pc:sldChg chg="del">
        <pc:chgData name="Poncy, Brian" userId="002c98f0-3707-44e7-b27e-58ac2885d61f" providerId="ADAL" clId="{F6A78DD9-BFD9-4BF0-971B-C7BB7D45ABFC}" dt="2025-08-12T04:48:39.241" v="38" actId="47"/>
        <pc:sldMkLst>
          <pc:docMk/>
          <pc:sldMk cId="2023005530" sldId="362"/>
        </pc:sldMkLst>
      </pc:sldChg>
      <pc:sldChg chg="del">
        <pc:chgData name="Poncy, Brian" userId="002c98f0-3707-44e7-b27e-58ac2885d61f" providerId="ADAL" clId="{F6A78DD9-BFD9-4BF0-971B-C7BB7D45ABFC}" dt="2025-08-12T04:48:39.404" v="39" actId="47"/>
        <pc:sldMkLst>
          <pc:docMk/>
          <pc:sldMk cId="695104862" sldId="363"/>
        </pc:sldMkLst>
      </pc:sldChg>
      <pc:sldChg chg="add">
        <pc:chgData name="Poncy, Brian" userId="002c98f0-3707-44e7-b27e-58ac2885d61f" providerId="ADAL" clId="{F6A78DD9-BFD9-4BF0-971B-C7BB7D45ABFC}" dt="2025-08-12T04:51:14.229" v="60"/>
        <pc:sldMkLst>
          <pc:docMk/>
          <pc:sldMk cId="3118792802" sldId="363"/>
        </pc:sldMkLst>
      </pc:sldChg>
      <pc:sldChg chg="del">
        <pc:chgData name="Poncy, Brian" userId="002c98f0-3707-44e7-b27e-58ac2885d61f" providerId="ADAL" clId="{F6A78DD9-BFD9-4BF0-971B-C7BB7D45ABFC}" dt="2025-08-12T04:48:39.594" v="40" actId="47"/>
        <pc:sldMkLst>
          <pc:docMk/>
          <pc:sldMk cId="1344728790" sldId="364"/>
        </pc:sldMkLst>
      </pc:sldChg>
      <pc:sldChg chg="add">
        <pc:chgData name="Poncy, Brian" userId="002c98f0-3707-44e7-b27e-58ac2885d61f" providerId="ADAL" clId="{F6A78DD9-BFD9-4BF0-971B-C7BB7D45ABFC}" dt="2025-08-12T04:51:18.105" v="61"/>
        <pc:sldMkLst>
          <pc:docMk/>
          <pc:sldMk cId="2390312471" sldId="364"/>
        </pc:sldMkLst>
      </pc:sldChg>
      <pc:sldChg chg="del">
        <pc:chgData name="Poncy, Brian" userId="002c98f0-3707-44e7-b27e-58ac2885d61f" providerId="ADAL" clId="{F6A78DD9-BFD9-4BF0-971B-C7BB7D45ABFC}" dt="2025-08-12T04:48:39.776" v="41" actId="47"/>
        <pc:sldMkLst>
          <pc:docMk/>
          <pc:sldMk cId="3015228483" sldId="365"/>
        </pc:sldMkLst>
      </pc:sldChg>
      <pc:sldChg chg="add">
        <pc:chgData name="Poncy, Brian" userId="002c98f0-3707-44e7-b27e-58ac2885d61f" providerId="ADAL" clId="{F6A78DD9-BFD9-4BF0-971B-C7BB7D45ABFC}" dt="2025-08-12T04:51:23.390" v="62"/>
        <pc:sldMkLst>
          <pc:docMk/>
          <pc:sldMk cId="3988431123" sldId="365"/>
        </pc:sldMkLst>
      </pc:sldChg>
      <pc:sldChg chg="del">
        <pc:chgData name="Poncy, Brian" userId="002c98f0-3707-44e7-b27e-58ac2885d61f" providerId="ADAL" clId="{F6A78DD9-BFD9-4BF0-971B-C7BB7D45ABFC}" dt="2025-08-12T04:48:39.943" v="42" actId="47"/>
        <pc:sldMkLst>
          <pc:docMk/>
          <pc:sldMk cId="14132261" sldId="366"/>
        </pc:sldMkLst>
      </pc:sldChg>
      <pc:sldChg chg="add">
        <pc:chgData name="Poncy, Brian" userId="002c98f0-3707-44e7-b27e-58ac2885d61f" providerId="ADAL" clId="{F6A78DD9-BFD9-4BF0-971B-C7BB7D45ABFC}" dt="2025-08-12T04:51:29.613" v="63"/>
        <pc:sldMkLst>
          <pc:docMk/>
          <pc:sldMk cId="3371857220" sldId="366"/>
        </pc:sldMkLst>
      </pc:sldChg>
      <pc:sldChg chg="add">
        <pc:chgData name="Poncy, Brian" userId="002c98f0-3707-44e7-b27e-58ac2885d61f" providerId="ADAL" clId="{F6A78DD9-BFD9-4BF0-971B-C7BB7D45ABFC}" dt="2025-08-12T04:51:36.219" v="64"/>
        <pc:sldMkLst>
          <pc:docMk/>
          <pc:sldMk cId="2402218600" sldId="367"/>
        </pc:sldMkLst>
      </pc:sldChg>
      <pc:sldChg chg="del">
        <pc:chgData name="Poncy, Brian" userId="002c98f0-3707-44e7-b27e-58ac2885d61f" providerId="ADAL" clId="{F6A78DD9-BFD9-4BF0-971B-C7BB7D45ABFC}" dt="2025-08-12T04:48:40.141" v="43" actId="47"/>
        <pc:sldMkLst>
          <pc:docMk/>
          <pc:sldMk cId="3550532955" sldId="367"/>
        </pc:sldMkLst>
      </pc:sldChg>
      <pc:sldChg chg="del">
        <pc:chgData name="Poncy, Brian" userId="002c98f0-3707-44e7-b27e-58ac2885d61f" providerId="ADAL" clId="{F6A78DD9-BFD9-4BF0-971B-C7BB7D45ABFC}" dt="2025-08-12T04:48:40.869" v="44" actId="47"/>
        <pc:sldMkLst>
          <pc:docMk/>
          <pc:sldMk cId="4210998" sldId="368"/>
        </pc:sldMkLst>
      </pc:sldChg>
      <pc:sldChg chg="add">
        <pc:chgData name="Poncy, Brian" userId="002c98f0-3707-44e7-b27e-58ac2885d61f" providerId="ADAL" clId="{F6A78DD9-BFD9-4BF0-971B-C7BB7D45ABFC}" dt="2025-08-12T04:51:40.494" v="65"/>
        <pc:sldMkLst>
          <pc:docMk/>
          <pc:sldMk cId="701255040" sldId="36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239B8-F131-459E-F8FE-92AB8FB097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40B285-138F-7352-B306-B811494944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62D932-DD95-CC9B-62A9-A7742BC7D1C7}"/>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69394678-BBD4-A6AD-E645-16BC99DB70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F87B22-8B3F-D4A1-C07C-C6E97947ABBD}"/>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14218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AB44D-F958-9A50-9517-8209637075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C421750-D1DC-BD07-A103-E48FA57DAB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EF9496-700D-9F09-0BC3-DFA5BA7EAB2C}"/>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15601A49-D7DD-1382-86D3-1C7B7EC1F9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922D89-1EAD-1FEC-28AE-04FFC7A32891}"/>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5386399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2B1F7D-DBBA-8BC3-FDDA-350443B22A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C85809B-04F9-8EC3-C116-AE69A32131C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8A5934-94B5-AA78-7CC5-8A5214375805}"/>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E970DE17-C0A9-E1EF-EAAB-D490F8C720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DFEF18-D0FE-4B81-F0BD-54C64BF92CD7}"/>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573878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7EB53-4326-8BEA-2171-E2232EBBBF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94A6B4-DCEC-029F-85C1-718D0849F5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067141-1057-B441-5759-86F4503AF2C8}"/>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C4AC0C24-B433-14A6-FD57-D9363242F2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D4D778-D94E-4909-12FD-FB2412CF76F8}"/>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659353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B685D-F983-7BAE-209B-7EC80FAA7A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9C6ED0-6290-BBC9-5F67-2EEB8779BA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97E3CE-A43C-FA0E-5D6D-57C1AB7D05D4}"/>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891314A3-783F-E5A8-51DA-B4CDCA7D8C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F15378-4418-0061-2B05-078D13B77F1A}"/>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686659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3425A-8B35-DCF0-2A4C-114C8F95EB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B0797A-84F5-F891-AED2-DF829674A1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472187-D971-42DA-1B6C-A59B65FED3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BC6C4B-6DC9-AC48-036C-A08091FA1D4E}"/>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6" name="Footer Placeholder 5">
            <a:extLst>
              <a:ext uri="{FF2B5EF4-FFF2-40B4-BE49-F238E27FC236}">
                <a16:creationId xmlns:a16="http://schemas.microsoft.com/office/drawing/2014/main" id="{A16BA7F2-E125-5696-A328-A23A1FCA2B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C06344-15DA-7E0D-7E87-C1CA56854DDA}"/>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664910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8C066-BA62-0CEC-890A-14228585EF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2B18406-F0C4-22A9-D8F1-E7C26E33BC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00FB8A-CBB8-3287-302C-B91B273F59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86A593-FB9F-4BCD-505E-DE526050E5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75C80A-C25E-7315-5472-E58CD39EB5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44A82D-5F5C-9390-503E-47D37A5AD6AB}"/>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8" name="Footer Placeholder 7">
            <a:extLst>
              <a:ext uri="{FF2B5EF4-FFF2-40B4-BE49-F238E27FC236}">
                <a16:creationId xmlns:a16="http://schemas.microsoft.com/office/drawing/2014/main" id="{967BA663-1066-4B40-8548-E5F7C7E465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1A1F057-E6C0-3E73-C041-69B25A22C27D}"/>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8683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F5845-A2AD-320F-FC57-C66D205B59B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87E657-E6F7-9D12-480A-C4D4588CDCC8}"/>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4" name="Footer Placeholder 3">
            <a:extLst>
              <a:ext uri="{FF2B5EF4-FFF2-40B4-BE49-F238E27FC236}">
                <a16:creationId xmlns:a16="http://schemas.microsoft.com/office/drawing/2014/main" id="{6BF1ED29-1BE4-7DDA-EC59-2B79CE85A30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7BFDE5B-21FD-1898-AAE1-C1C660789DA5}"/>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931606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053B51-A2FB-647C-D4F3-25729F2DBF0D}"/>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3" name="Footer Placeholder 2">
            <a:extLst>
              <a:ext uri="{FF2B5EF4-FFF2-40B4-BE49-F238E27FC236}">
                <a16:creationId xmlns:a16="http://schemas.microsoft.com/office/drawing/2014/main" id="{1ACF2945-84DD-2373-E3D4-F585C9B998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D578E9-36CD-A086-6C21-AD3ACD077384}"/>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2015281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F34A2-D3B4-16AE-B4B5-EE8C034FA9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B0FB3F-07A4-3027-13EE-F50F59803A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2FD215-E97D-72D8-7EBC-D1DF041F8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7761D3-3F45-625E-3090-F9875A75A1E5}"/>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6" name="Footer Placeholder 5">
            <a:extLst>
              <a:ext uri="{FF2B5EF4-FFF2-40B4-BE49-F238E27FC236}">
                <a16:creationId xmlns:a16="http://schemas.microsoft.com/office/drawing/2014/main" id="{09BFE638-28F8-B745-F87F-2CA969F4F4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572BBF-2F7E-8D18-E7EF-0323323EAD3C}"/>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1351889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EF99C-BA9E-1DB8-15DF-0A293D426B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6C37A3-74F9-15B0-8CCE-CB522B015A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4788CC-FB13-A6BF-0A3F-0AE9C21E87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237531-30BE-E082-C3BA-5745367D5CAD}"/>
              </a:ext>
            </a:extLst>
          </p:cNvPr>
          <p:cNvSpPr>
            <a:spLocks noGrp="1"/>
          </p:cNvSpPr>
          <p:nvPr>
            <p:ph type="dt" sz="half" idx="10"/>
          </p:nvPr>
        </p:nvSpPr>
        <p:spPr/>
        <p:txBody>
          <a:bodyPr/>
          <a:lstStyle/>
          <a:p>
            <a:fld id="{F8CA3D3B-24C8-5140-8D6B-8B7EDD9B700C}" type="datetimeFigureOut">
              <a:rPr lang="en-US" smtClean="0"/>
              <a:t>8/11/2025</a:t>
            </a:fld>
            <a:endParaRPr lang="en-US"/>
          </a:p>
        </p:txBody>
      </p:sp>
      <p:sp>
        <p:nvSpPr>
          <p:cNvPr id="6" name="Footer Placeholder 5">
            <a:extLst>
              <a:ext uri="{FF2B5EF4-FFF2-40B4-BE49-F238E27FC236}">
                <a16:creationId xmlns:a16="http://schemas.microsoft.com/office/drawing/2014/main" id="{A8C88691-5BE0-D7B1-FD1F-8010D12CBA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7C6152-AAAC-881E-4271-AB800A33CB57}"/>
              </a:ext>
            </a:extLst>
          </p:cNvPr>
          <p:cNvSpPr>
            <a:spLocks noGrp="1"/>
          </p:cNvSpPr>
          <p:nvPr>
            <p:ph type="sldNum" sz="quarter" idx="12"/>
          </p:nvPr>
        </p:nvSpPr>
        <p:spPr/>
        <p:txBody>
          <a:bodyPr/>
          <a:lstStyle/>
          <a:p>
            <a:fld id="{7EA64283-D518-BD4F-A4D6-0565F3BB521F}" type="slidenum">
              <a:rPr lang="en-US" smtClean="0"/>
              <a:t>‹#›</a:t>
            </a:fld>
            <a:endParaRPr lang="en-US"/>
          </a:p>
        </p:txBody>
      </p:sp>
    </p:spTree>
    <p:extLst>
      <p:ext uri="{BB962C8B-B14F-4D97-AF65-F5344CB8AC3E}">
        <p14:creationId xmlns:p14="http://schemas.microsoft.com/office/powerpoint/2010/main" val="35392523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44E50D-9485-4387-E507-632EC07CDD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A50E04-3BF5-AB39-CC35-50B1154F4E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F6B6A9-413F-32CB-FD83-C3015C0D6E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8CA3D3B-24C8-5140-8D6B-8B7EDD9B700C}" type="datetimeFigureOut">
              <a:rPr lang="en-US" smtClean="0"/>
              <a:t>8/11/2025</a:t>
            </a:fld>
            <a:endParaRPr lang="en-US"/>
          </a:p>
        </p:txBody>
      </p:sp>
      <p:sp>
        <p:nvSpPr>
          <p:cNvPr id="5" name="Footer Placeholder 4">
            <a:extLst>
              <a:ext uri="{FF2B5EF4-FFF2-40B4-BE49-F238E27FC236}">
                <a16:creationId xmlns:a16="http://schemas.microsoft.com/office/drawing/2014/main" id="{3A754555-750B-60C3-73A1-8ED0157D54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3D54DF2-83AB-DF00-8E3A-362E9633A9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EA64283-D518-BD4F-A4D6-0565F3BB521F}" type="slidenum">
              <a:rPr lang="en-US" smtClean="0"/>
              <a:t>‹#›</a:t>
            </a:fld>
            <a:endParaRPr lang="en-US"/>
          </a:p>
        </p:txBody>
      </p:sp>
    </p:spTree>
    <p:extLst>
      <p:ext uri="{BB962C8B-B14F-4D97-AF65-F5344CB8AC3E}">
        <p14:creationId xmlns:p14="http://schemas.microsoft.com/office/powerpoint/2010/main" val="3753548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01772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63451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2243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34202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24874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42146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97923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88110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869787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77688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41426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14553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9370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34874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87928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03124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84311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1857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80B9A677-711C-3F9B-CE19-5ED0C0EC37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22186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012550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9D84BCB7-DA7C-25F9-2FF3-DFD8495A4C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BADBA220-44CA-956B-B4E7-2FA4C85FD3A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7" name="Audio 16">
            <a:extLst>
              <a:ext uri="{FF2B5EF4-FFF2-40B4-BE49-F238E27FC236}">
                <a16:creationId xmlns:a16="http://schemas.microsoft.com/office/drawing/2014/main" id="{9D50A94A-32E5-168A-FD4E-34FDCDB9C2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6</vt:lpstr>
      <vt:lpstr>PowerPoint Presentation</vt:lpstr>
      <vt:lpstr>8 - 5 3 </vt:lpstr>
      <vt:lpstr>8 - 5  </vt:lpstr>
      <vt:lpstr>4 - 2 2 </vt:lpstr>
      <vt:lpstr>4 - 2  </vt:lpstr>
      <vt:lpstr>7 - 2 5 </vt:lpstr>
      <vt:lpstr>7 - 2  </vt:lpstr>
      <vt:lpstr>9 - 5 4 </vt:lpstr>
      <vt:lpstr>9 - 5  </vt:lpstr>
      <vt:lpstr>4 - 2  </vt:lpstr>
      <vt:lpstr>7 - 2  </vt:lpstr>
      <vt:lpstr>9 - 5  </vt:lpstr>
      <vt:lpstr>8 - 5  </vt:lpstr>
      <vt:lpstr>7 - 2  </vt:lpstr>
      <vt:lpstr>9 - 5  </vt:lpstr>
      <vt:lpstr>8 - 5  </vt:lpstr>
      <vt:lpstr>4 - 2  </vt:lpstr>
      <vt:lpstr>9 - 5  </vt:lpstr>
      <vt:lpstr>8 - 5  </vt:lpstr>
      <vt:lpstr>4 - 2  </vt:lpstr>
      <vt:lpstr>7 - 2  </vt:lpstr>
      <vt:lpstr>4 - 2  </vt:lpstr>
      <vt:lpstr>7 - 2  </vt:lpstr>
      <vt:lpstr>8 - 5  </vt:lpstr>
      <vt:lpstr>9 - 5  </vt:lpstr>
      <vt:lpstr>8 - 5  </vt:lpstr>
      <vt:lpstr>4 - 2  </vt:lpstr>
      <vt:lpstr>9 - 5  </vt:lpstr>
      <vt:lpstr>7 - 2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2025-08-11T11:57:05Z</dcterms:created>
  <dcterms:modified xsi:type="dcterms:W3CDTF">2025-08-12T04:51:40Z</dcterms:modified>
</cp:coreProperties>
</file>