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51" d="100"/>
          <a:sy n="51" d="100"/>
        </p:scale>
        <p:origin x="96" y="12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C220516D-CCFC-4EC3-A55F-E3BADCD755DE}"/>
    <pc:docChg chg="modSld">
      <pc:chgData name="Poncy, Brian" userId="002c98f0-3707-44e7-b27e-58ac2885d61f" providerId="ADAL" clId="{C220516D-CCFC-4EC3-A55F-E3BADCD755DE}" dt="2025-08-12T04:56:55.111" v="18" actId="20577"/>
      <pc:docMkLst>
        <pc:docMk/>
      </pc:docMkLst>
      <pc:sldChg chg="modSp mod">
        <pc:chgData name="Poncy, Brian" userId="002c98f0-3707-44e7-b27e-58ac2885d61f" providerId="ADAL" clId="{C220516D-CCFC-4EC3-A55F-E3BADCD755DE}" dt="2025-08-12T04:56:55.111" v="18" actId="20577"/>
        <pc:sldMkLst>
          <pc:docMk/>
          <pc:sldMk cId="1041240952" sldId="311"/>
        </pc:sldMkLst>
        <pc:spChg chg="mod">
          <ac:chgData name="Poncy, Brian" userId="002c98f0-3707-44e7-b27e-58ac2885d61f" providerId="ADAL" clId="{C220516D-CCFC-4EC3-A55F-E3BADCD755DE}" dt="2025-08-12T04:56:55.111" v="18" actId="20577"/>
          <ac:spMkLst>
            <pc:docMk/>
            <pc:sldMk cId="1041240952" sldId="311"/>
            <ac:spMk id="2" creationId="{7D11E6F9-48A4-0F48-121D-CA789C12D04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EB638-698F-2DBB-37D6-41D396FBB33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67CF670-F5A7-5A28-6DAE-BEB53208EE2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8F6F789-D370-4F77-8E72-D902080DA978}"/>
              </a:ext>
            </a:extLst>
          </p:cNvPr>
          <p:cNvSpPr>
            <a:spLocks noGrp="1"/>
          </p:cNvSpPr>
          <p:nvPr>
            <p:ph type="dt" sz="half" idx="10"/>
          </p:nvPr>
        </p:nvSpPr>
        <p:spPr/>
        <p:txBody>
          <a:bodyPr/>
          <a:lstStyle/>
          <a:p>
            <a:fld id="{2905D18D-34DE-5544-BA13-54D93CC3DC33}" type="datetimeFigureOut">
              <a:rPr lang="en-US" smtClean="0"/>
              <a:t>8/11/2025</a:t>
            </a:fld>
            <a:endParaRPr lang="en-US"/>
          </a:p>
        </p:txBody>
      </p:sp>
      <p:sp>
        <p:nvSpPr>
          <p:cNvPr id="5" name="Footer Placeholder 4">
            <a:extLst>
              <a:ext uri="{FF2B5EF4-FFF2-40B4-BE49-F238E27FC236}">
                <a16:creationId xmlns:a16="http://schemas.microsoft.com/office/drawing/2014/main" id="{C7C80F90-8A7B-5FC8-E02D-7A504E3057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75954C-6878-6A68-4362-9C095587DDF3}"/>
              </a:ext>
            </a:extLst>
          </p:cNvPr>
          <p:cNvSpPr>
            <a:spLocks noGrp="1"/>
          </p:cNvSpPr>
          <p:nvPr>
            <p:ph type="sldNum" sz="quarter" idx="12"/>
          </p:nvPr>
        </p:nvSpPr>
        <p:spPr/>
        <p:txBody>
          <a:bodyPr/>
          <a:lstStyle/>
          <a:p>
            <a:fld id="{5A3F2021-1F65-B84C-9D05-14AB96CA4C18}" type="slidenum">
              <a:rPr lang="en-US" smtClean="0"/>
              <a:t>‹#›</a:t>
            </a:fld>
            <a:endParaRPr lang="en-US"/>
          </a:p>
        </p:txBody>
      </p:sp>
    </p:spTree>
    <p:extLst>
      <p:ext uri="{BB962C8B-B14F-4D97-AF65-F5344CB8AC3E}">
        <p14:creationId xmlns:p14="http://schemas.microsoft.com/office/powerpoint/2010/main" val="22527113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BFA99-51AE-8A6E-4AD1-AA00DB258CC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799D120-4919-142A-2DC4-8F074663D21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0FC139-FED1-C59A-C985-20833FD3639E}"/>
              </a:ext>
            </a:extLst>
          </p:cNvPr>
          <p:cNvSpPr>
            <a:spLocks noGrp="1"/>
          </p:cNvSpPr>
          <p:nvPr>
            <p:ph type="dt" sz="half" idx="10"/>
          </p:nvPr>
        </p:nvSpPr>
        <p:spPr/>
        <p:txBody>
          <a:bodyPr/>
          <a:lstStyle/>
          <a:p>
            <a:fld id="{2905D18D-34DE-5544-BA13-54D93CC3DC33}" type="datetimeFigureOut">
              <a:rPr lang="en-US" smtClean="0"/>
              <a:t>8/11/2025</a:t>
            </a:fld>
            <a:endParaRPr lang="en-US"/>
          </a:p>
        </p:txBody>
      </p:sp>
      <p:sp>
        <p:nvSpPr>
          <p:cNvPr id="5" name="Footer Placeholder 4">
            <a:extLst>
              <a:ext uri="{FF2B5EF4-FFF2-40B4-BE49-F238E27FC236}">
                <a16:creationId xmlns:a16="http://schemas.microsoft.com/office/drawing/2014/main" id="{6E1E7CF9-0A07-CE22-EA3A-5F8DE1C2BB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C16B58-7B6E-B6A4-87DC-2B3E949314AA}"/>
              </a:ext>
            </a:extLst>
          </p:cNvPr>
          <p:cNvSpPr>
            <a:spLocks noGrp="1"/>
          </p:cNvSpPr>
          <p:nvPr>
            <p:ph type="sldNum" sz="quarter" idx="12"/>
          </p:nvPr>
        </p:nvSpPr>
        <p:spPr/>
        <p:txBody>
          <a:bodyPr/>
          <a:lstStyle/>
          <a:p>
            <a:fld id="{5A3F2021-1F65-B84C-9D05-14AB96CA4C18}" type="slidenum">
              <a:rPr lang="en-US" smtClean="0"/>
              <a:t>‹#›</a:t>
            </a:fld>
            <a:endParaRPr lang="en-US"/>
          </a:p>
        </p:txBody>
      </p:sp>
    </p:spTree>
    <p:extLst>
      <p:ext uri="{BB962C8B-B14F-4D97-AF65-F5344CB8AC3E}">
        <p14:creationId xmlns:p14="http://schemas.microsoft.com/office/powerpoint/2010/main" val="12134339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3FC4DA-5D88-2790-0674-C66D8133228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593B8AF-49A5-A503-8642-81215526B92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EB6FC09-FD50-B7FB-88B3-0AEC11C751F9}"/>
              </a:ext>
            </a:extLst>
          </p:cNvPr>
          <p:cNvSpPr>
            <a:spLocks noGrp="1"/>
          </p:cNvSpPr>
          <p:nvPr>
            <p:ph type="dt" sz="half" idx="10"/>
          </p:nvPr>
        </p:nvSpPr>
        <p:spPr/>
        <p:txBody>
          <a:bodyPr/>
          <a:lstStyle/>
          <a:p>
            <a:fld id="{2905D18D-34DE-5544-BA13-54D93CC3DC33}" type="datetimeFigureOut">
              <a:rPr lang="en-US" smtClean="0"/>
              <a:t>8/11/2025</a:t>
            </a:fld>
            <a:endParaRPr lang="en-US"/>
          </a:p>
        </p:txBody>
      </p:sp>
      <p:sp>
        <p:nvSpPr>
          <p:cNvPr id="5" name="Footer Placeholder 4">
            <a:extLst>
              <a:ext uri="{FF2B5EF4-FFF2-40B4-BE49-F238E27FC236}">
                <a16:creationId xmlns:a16="http://schemas.microsoft.com/office/drawing/2014/main" id="{3C20D5B8-8751-5C29-CA69-4BF07973D4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5C06D7-4D97-7A12-56E9-90F53D42FAA4}"/>
              </a:ext>
            </a:extLst>
          </p:cNvPr>
          <p:cNvSpPr>
            <a:spLocks noGrp="1"/>
          </p:cNvSpPr>
          <p:nvPr>
            <p:ph type="sldNum" sz="quarter" idx="12"/>
          </p:nvPr>
        </p:nvSpPr>
        <p:spPr/>
        <p:txBody>
          <a:bodyPr/>
          <a:lstStyle/>
          <a:p>
            <a:fld id="{5A3F2021-1F65-B84C-9D05-14AB96CA4C18}" type="slidenum">
              <a:rPr lang="en-US" smtClean="0"/>
              <a:t>‹#›</a:t>
            </a:fld>
            <a:endParaRPr lang="en-US"/>
          </a:p>
        </p:txBody>
      </p:sp>
    </p:spTree>
    <p:extLst>
      <p:ext uri="{BB962C8B-B14F-4D97-AF65-F5344CB8AC3E}">
        <p14:creationId xmlns:p14="http://schemas.microsoft.com/office/powerpoint/2010/main" val="1837348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24EFE-B895-7E4B-905B-7C1F28D7E99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808E89-CC8D-8C58-A2E6-C88D5A99C53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48D8B8-5BB1-59EF-C2F5-EA43A559708C}"/>
              </a:ext>
            </a:extLst>
          </p:cNvPr>
          <p:cNvSpPr>
            <a:spLocks noGrp="1"/>
          </p:cNvSpPr>
          <p:nvPr>
            <p:ph type="dt" sz="half" idx="10"/>
          </p:nvPr>
        </p:nvSpPr>
        <p:spPr/>
        <p:txBody>
          <a:bodyPr/>
          <a:lstStyle/>
          <a:p>
            <a:fld id="{2905D18D-34DE-5544-BA13-54D93CC3DC33}" type="datetimeFigureOut">
              <a:rPr lang="en-US" smtClean="0"/>
              <a:t>8/11/2025</a:t>
            </a:fld>
            <a:endParaRPr lang="en-US"/>
          </a:p>
        </p:txBody>
      </p:sp>
      <p:sp>
        <p:nvSpPr>
          <p:cNvPr id="5" name="Footer Placeholder 4">
            <a:extLst>
              <a:ext uri="{FF2B5EF4-FFF2-40B4-BE49-F238E27FC236}">
                <a16:creationId xmlns:a16="http://schemas.microsoft.com/office/drawing/2014/main" id="{7C93D189-037F-AB02-0EF9-C7BDB6C631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99659F-3A18-C689-8059-6D52EE48539A}"/>
              </a:ext>
            </a:extLst>
          </p:cNvPr>
          <p:cNvSpPr>
            <a:spLocks noGrp="1"/>
          </p:cNvSpPr>
          <p:nvPr>
            <p:ph type="sldNum" sz="quarter" idx="12"/>
          </p:nvPr>
        </p:nvSpPr>
        <p:spPr/>
        <p:txBody>
          <a:bodyPr/>
          <a:lstStyle/>
          <a:p>
            <a:fld id="{5A3F2021-1F65-B84C-9D05-14AB96CA4C18}" type="slidenum">
              <a:rPr lang="en-US" smtClean="0"/>
              <a:t>‹#›</a:t>
            </a:fld>
            <a:endParaRPr lang="en-US"/>
          </a:p>
        </p:txBody>
      </p:sp>
    </p:spTree>
    <p:extLst>
      <p:ext uri="{BB962C8B-B14F-4D97-AF65-F5344CB8AC3E}">
        <p14:creationId xmlns:p14="http://schemas.microsoft.com/office/powerpoint/2010/main" val="33112618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FA334-0985-61F1-8EBF-17051DA12D7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5BDD712-D015-EB2C-FC36-244A833E1F0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7751E44-1E76-60E0-4A2F-9AF94A6BF2A5}"/>
              </a:ext>
            </a:extLst>
          </p:cNvPr>
          <p:cNvSpPr>
            <a:spLocks noGrp="1"/>
          </p:cNvSpPr>
          <p:nvPr>
            <p:ph type="dt" sz="half" idx="10"/>
          </p:nvPr>
        </p:nvSpPr>
        <p:spPr/>
        <p:txBody>
          <a:bodyPr/>
          <a:lstStyle/>
          <a:p>
            <a:fld id="{2905D18D-34DE-5544-BA13-54D93CC3DC33}" type="datetimeFigureOut">
              <a:rPr lang="en-US" smtClean="0"/>
              <a:t>8/11/2025</a:t>
            </a:fld>
            <a:endParaRPr lang="en-US"/>
          </a:p>
        </p:txBody>
      </p:sp>
      <p:sp>
        <p:nvSpPr>
          <p:cNvPr id="5" name="Footer Placeholder 4">
            <a:extLst>
              <a:ext uri="{FF2B5EF4-FFF2-40B4-BE49-F238E27FC236}">
                <a16:creationId xmlns:a16="http://schemas.microsoft.com/office/drawing/2014/main" id="{D1518264-9D4A-F663-2FDF-5424A3D703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2ABA2B-C842-E673-5C51-CBECA20AAFA7}"/>
              </a:ext>
            </a:extLst>
          </p:cNvPr>
          <p:cNvSpPr>
            <a:spLocks noGrp="1"/>
          </p:cNvSpPr>
          <p:nvPr>
            <p:ph type="sldNum" sz="quarter" idx="12"/>
          </p:nvPr>
        </p:nvSpPr>
        <p:spPr/>
        <p:txBody>
          <a:bodyPr/>
          <a:lstStyle/>
          <a:p>
            <a:fld id="{5A3F2021-1F65-B84C-9D05-14AB96CA4C18}" type="slidenum">
              <a:rPr lang="en-US" smtClean="0"/>
              <a:t>‹#›</a:t>
            </a:fld>
            <a:endParaRPr lang="en-US"/>
          </a:p>
        </p:txBody>
      </p:sp>
    </p:spTree>
    <p:extLst>
      <p:ext uri="{BB962C8B-B14F-4D97-AF65-F5344CB8AC3E}">
        <p14:creationId xmlns:p14="http://schemas.microsoft.com/office/powerpoint/2010/main" val="27891307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F5D85-A373-15E9-CA71-09C80CDC007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A7677C0-5F0C-0F0A-A1CB-75EFFA12ED4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BAF4E4F-04E9-8CA6-6A94-384A35765EA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A248B49-95B0-7148-7D4C-11E6C8458F02}"/>
              </a:ext>
            </a:extLst>
          </p:cNvPr>
          <p:cNvSpPr>
            <a:spLocks noGrp="1"/>
          </p:cNvSpPr>
          <p:nvPr>
            <p:ph type="dt" sz="half" idx="10"/>
          </p:nvPr>
        </p:nvSpPr>
        <p:spPr/>
        <p:txBody>
          <a:bodyPr/>
          <a:lstStyle/>
          <a:p>
            <a:fld id="{2905D18D-34DE-5544-BA13-54D93CC3DC33}" type="datetimeFigureOut">
              <a:rPr lang="en-US" smtClean="0"/>
              <a:t>8/11/2025</a:t>
            </a:fld>
            <a:endParaRPr lang="en-US"/>
          </a:p>
        </p:txBody>
      </p:sp>
      <p:sp>
        <p:nvSpPr>
          <p:cNvPr id="6" name="Footer Placeholder 5">
            <a:extLst>
              <a:ext uri="{FF2B5EF4-FFF2-40B4-BE49-F238E27FC236}">
                <a16:creationId xmlns:a16="http://schemas.microsoft.com/office/drawing/2014/main" id="{2BB59FF0-6E36-C9D3-38A3-2882039DE87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23F3B7-7B7D-36CF-E7CD-3A874DB16181}"/>
              </a:ext>
            </a:extLst>
          </p:cNvPr>
          <p:cNvSpPr>
            <a:spLocks noGrp="1"/>
          </p:cNvSpPr>
          <p:nvPr>
            <p:ph type="sldNum" sz="quarter" idx="12"/>
          </p:nvPr>
        </p:nvSpPr>
        <p:spPr/>
        <p:txBody>
          <a:bodyPr/>
          <a:lstStyle/>
          <a:p>
            <a:fld id="{5A3F2021-1F65-B84C-9D05-14AB96CA4C18}" type="slidenum">
              <a:rPr lang="en-US" smtClean="0"/>
              <a:t>‹#›</a:t>
            </a:fld>
            <a:endParaRPr lang="en-US"/>
          </a:p>
        </p:txBody>
      </p:sp>
    </p:spTree>
    <p:extLst>
      <p:ext uri="{BB962C8B-B14F-4D97-AF65-F5344CB8AC3E}">
        <p14:creationId xmlns:p14="http://schemas.microsoft.com/office/powerpoint/2010/main" val="36706494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C3DE9-DB53-C82A-FAAF-41914F748AE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B608D89-2F16-0C98-308A-2BA6F8F2115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2E2E59D-7398-C6B7-8C41-A2D2E91ED82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481489E-07F2-1CF6-D3DF-3B39CB3CFD9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EE205B-A636-AD57-3035-BDDEE66E115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66BDDF8-967E-0F71-032D-7BB838336C81}"/>
              </a:ext>
            </a:extLst>
          </p:cNvPr>
          <p:cNvSpPr>
            <a:spLocks noGrp="1"/>
          </p:cNvSpPr>
          <p:nvPr>
            <p:ph type="dt" sz="half" idx="10"/>
          </p:nvPr>
        </p:nvSpPr>
        <p:spPr/>
        <p:txBody>
          <a:bodyPr/>
          <a:lstStyle/>
          <a:p>
            <a:fld id="{2905D18D-34DE-5544-BA13-54D93CC3DC33}" type="datetimeFigureOut">
              <a:rPr lang="en-US" smtClean="0"/>
              <a:t>8/11/2025</a:t>
            </a:fld>
            <a:endParaRPr lang="en-US"/>
          </a:p>
        </p:txBody>
      </p:sp>
      <p:sp>
        <p:nvSpPr>
          <p:cNvPr id="8" name="Footer Placeholder 7">
            <a:extLst>
              <a:ext uri="{FF2B5EF4-FFF2-40B4-BE49-F238E27FC236}">
                <a16:creationId xmlns:a16="http://schemas.microsoft.com/office/drawing/2014/main" id="{249276D4-52C8-A0D1-BBEA-C64CA23E14D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9B0778B-0DD8-79A2-51AE-EE952E194122}"/>
              </a:ext>
            </a:extLst>
          </p:cNvPr>
          <p:cNvSpPr>
            <a:spLocks noGrp="1"/>
          </p:cNvSpPr>
          <p:nvPr>
            <p:ph type="sldNum" sz="quarter" idx="12"/>
          </p:nvPr>
        </p:nvSpPr>
        <p:spPr/>
        <p:txBody>
          <a:bodyPr/>
          <a:lstStyle/>
          <a:p>
            <a:fld id="{5A3F2021-1F65-B84C-9D05-14AB96CA4C18}" type="slidenum">
              <a:rPr lang="en-US" smtClean="0"/>
              <a:t>‹#›</a:t>
            </a:fld>
            <a:endParaRPr lang="en-US"/>
          </a:p>
        </p:txBody>
      </p:sp>
    </p:spTree>
    <p:extLst>
      <p:ext uri="{BB962C8B-B14F-4D97-AF65-F5344CB8AC3E}">
        <p14:creationId xmlns:p14="http://schemas.microsoft.com/office/powerpoint/2010/main" val="35883990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01BE9-4214-4D19-D256-E0BBCB9E18D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CEE2F7D-0310-ED65-7BF7-FD729084A59A}"/>
              </a:ext>
            </a:extLst>
          </p:cNvPr>
          <p:cNvSpPr>
            <a:spLocks noGrp="1"/>
          </p:cNvSpPr>
          <p:nvPr>
            <p:ph type="dt" sz="half" idx="10"/>
          </p:nvPr>
        </p:nvSpPr>
        <p:spPr/>
        <p:txBody>
          <a:bodyPr/>
          <a:lstStyle/>
          <a:p>
            <a:fld id="{2905D18D-34DE-5544-BA13-54D93CC3DC33}" type="datetimeFigureOut">
              <a:rPr lang="en-US" smtClean="0"/>
              <a:t>8/11/2025</a:t>
            </a:fld>
            <a:endParaRPr lang="en-US"/>
          </a:p>
        </p:txBody>
      </p:sp>
      <p:sp>
        <p:nvSpPr>
          <p:cNvPr id="4" name="Footer Placeholder 3">
            <a:extLst>
              <a:ext uri="{FF2B5EF4-FFF2-40B4-BE49-F238E27FC236}">
                <a16:creationId xmlns:a16="http://schemas.microsoft.com/office/drawing/2014/main" id="{9628BA01-C90D-6D2E-41DC-B2AA36AC39A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CE0C196-9E0A-72F3-19E5-BC3F5859D21E}"/>
              </a:ext>
            </a:extLst>
          </p:cNvPr>
          <p:cNvSpPr>
            <a:spLocks noGrp="1"/>
          </p:cNvSpPr>
          <p:nvPr>
            <p:ph type="sldNum" sz="quarter" idx="12"/>
          </p:nvPr>
        </p:nvSpPr>
        <p:spPr/>
        <p:txBody>
          <a:bodyPr/>
          <a:lstStyle/>
          <a:p>
            <a:fld id="{5A3F2021-1F65-B84C-9D05-14AB96CA4C18}" type="slidenum">
              <a:rPr lang="en-US" smtClean="0"/>
              <a:t>‹#›</a:t>
            </a:fld>
            <a:endParaRPr lang="en-US"/>
          </a:p>
        </p:txBody>
      </p:sp>
    </p:spTree>
    <p:extLst>
      <p:ext uri="{BB962C8B-B14F-4D97-AF65-F5344CB8AC3E}">
        <p14:creationId xmlns:p14="http://schemas.microsoft.com/office/powerpoint/2010/main" val="835506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8906EC5-3DAD-F325-7FA8-80B7DE90A6C1}"/>
              </a:ext>
            </a:extLst>
          </p:cNvPr>
          <p:cNvSpPr>
            <a:spLocks noGrp="1"/>
          </p:cNvSpPr>
          <p:nvPr>
            <p:ph type="dt" sz="half" idx="10"/>
          </p:nvPr>
        </p:nvSpPr>
        <p:spPr/>
        <p:txBody>
          <a:bodyPr/>
          <a:lstStyle/>
          <a:p>
            <a:fld id="{2905D18D-34DE-5544-BA13-54D93CC3DC33}" type="datetimeFigureOut">
              <a:rPr lang="en-US" smtClean="0"/>
              <a:t>8/11/2025</a:t>
            </a:fld>
            <a:endParaRPr lang="en-US"/>
          </a:p>
        </p:txBody>
      </p:sp>
      <p:sp>
        <p:nvSpPr>
          <p:cNvPr id="3" name="Footer Placeholder 2">
            <a:extLst>
              <a:ext uri="{FF2B5EF4-FFF2-40B4-BE49-F238E27FC236}">
                <a16:creationId xmlns:a16="http://schemas.microsoft.com/office/drawing/2014/main" id="{CDA6127A-3505-70CF-2F9B-91B235519D4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BF57D03-DB70-0240-AF17-100F92F94F16}"/>
              </a:ext>
            </a:extLst>
          </p:cNvPr>
          <p:cNvSpPr>
            <a:spLocks noGrp="1"/>
          </p:cNvSpPr>
          <p:nvPr>
            <p:ph type="sldNum" sz="quarter" idx="12"/>
          </p:nvPr>
        </p:nvSpPr>
        <p:spPr/>
        <p:txBody>
          <a:bodyPr/>
          <a:lstStyle/>
          <a:p>
            <a:fld id="{5A3F2021-1F65-B84C-9D05-14AB96CA4C18}" type="slidenum">
              <a:rPr lang="en-US" smtClean="0"/>
              <a:t>‹#›</a:t>
            </a:fld>
            <a:endParaRPr lang="en-US"/>
          </a:p>
        </p:txBody>
      </p:sp>
    </p:spTree>
    <p:extLst>
      <p:ext uri="{BB962C8B-B14F-4D97-AF65-F5344CB8AC3E}">
        <p14:creationId xmlns:p14="http://schemas.microsoft.com/office/powerpoint/2010/main" val="39908761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AC774-6955-CB75-B11F-7D8A4A622F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B769010-9DC9-D229-BEEC-32B4616610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984EDF0-C703-753E-E3DE-BF9263C9DF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D114E2-A889-74F3-E521-044A4C2B47EB}"/>
              </a:ext>
            </a:extLst>
          </p:cNvPr>
          <p:cNvSpPr>
            <a:spLocks noGrp="1"/>
          </p:cNvSpPr>
          <p:nvPr>
            <p:ph type="dt" sz="half" idx="10"/>
          </p:nvPr>
        </p:nvSpPr>
        <p:spPr/>
        <p:txBody>
          <a:bodyPr/>
          <a:lstStyle/>
          <a:p>
            <a:fld id="{2905D18D-34DE-5544-BA13-54D93CC3DC33}" type="datetimeFigureOut">
              <a:rPr lang="en-US" smtClean="0"/>
              <a:t>8/11/2025</a:t>
            </a:fld>
            <a:endParaRPr lang="en-US"/>
          </a:p>
        </p:txBody>
      </p:sp>
      <p:sp>
        <p:nvSpPr>
          <p:cNvPr id="6" name="Footer Placeholder 5">
            <a:extLst>
              <a:ext uri="{FF2B5EF4-FFF2-40B4-BE49-F238E27FC236}">
                <a16:creationId xmlns:a16="http://schemas.microsoft.com/office/drawing/2014/main" id="{7CCB78CE-12F6-16AB-1B42-80011713EB4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6E2DC2-A881-0A21-7298-7C1A84498ED7}"/>
              </a:ext>
            </a:extLst>
          </p:cNvPr>
          <p:cNvSpPr>
            <a:spLocks noGrp="1"/>
          </p:cNvSpPr>
          <p:nvPr>
            <p:ph type="sldNum" sz="quarter" idx="12"/>
          </p:nvPr>
        </p:nvSpPr>
        <p:spPr/>
        <p:txBody>
          <a:bodyPr/>
          <a:lstStyle/>
          <a:p>
            <a:fld id="{5A3F2021-1F65-B84C-9D05-14AB96CA4C18}" type="slidenum">
              <a:rPr lang="en-US" smtClean="0"/>
              <a:t>‹#›</a:t>
            </a:fld>
            <a:endParaRPr lang="en-US"/>
          </a:p>
        </p:txBody>
      </p:sp>
    </p:spTree>
    <p:extLst>
      <p:ext uri="{BB962C8B-B14F-4D97-AF65-F5344CB8AC3E}">
        <p14:creationId xmlns:p14="http://schemas.microsoft.com/office/powerpoint/2010/main" val="15587146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3A744-E10B-0A09-67C3-67A23E99E86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6E94117-B40D-C06F-0A98-4567BBC497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7456C8F-900F-61AC-9A8C-00B4C54760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7D6DA2D-2225-5B60-F13D-ED815697E746}"/>
              </a:ext>
            </a:extLst>
          </p:cNvPr>
          <p:cNvSpPr>
            <a:spLocks noGrp="1"/>
          </p:cNvSpPr>
          <p:nvPr>
            <p:ph type="dt" sz="half" idx="10"/>
          </p:nvPr>
        </p:nvSpPr>
        <p:spPr/>
        <p:txBody>
          <a:bodyPr/>
          <a:lstStyle/>
          <a:p>
            <a:fld id="{2905D18D-34DE-5544-BA13-54D93CC3DC33}" type="datetimeFigureOut">
              <a:rPr lang="en-US" smtClean="0"/>
              <a:t>8/11/2025</a:t>
            </a:fld>
            <a:endParaRPr lang="en-US"/>
          </a:p>
        </p:txBody>
      </p:sp>
      <p:sp>
        <p:nvSpPr>
          <p:cNvPr id="6" name="Footer Placeholder 5">
            <a:extLst>
              <a:ext uri="{FF2B5EF4-FFF2-40B4-BE49-F238E27FC236}">
                <a16:creationId xmlns:a16="http://schemas.microsoft.com/office/drawing/2014/main" id="{06E26E15-F530-A86F-823B-071FD4F0EC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C19843C-FFE3-C3AF-218E-23ACE2023018}"/>
              </a:ext>
            </a:extLst>
          </p:cNvPr>
          <p:cNvSpPr>
            <a:spLocks noGrp="1"/>
          </p:cNvSpPr>
          <p:nvPr>
            <p:ph type="sldNum" sz="quarter" idx="12"/>
          </p:nvPr>
        </p:nvSpPr>
        <p:spPr/>
        <p:txBody>
          <a:bodyPr/>
          <a:lstStyle/>
          <a:p>
            <a:fld id="{5A3F2021-1F65-B84C-9D05-14AB96CA4C18}" type="slidenum">
              <a:rPr lang="en-US" smtClean="0"/>
              <a:t>‹#›</a:t>
            </a:fld>
            <a:endParaRPr lang="en-US"/>
          </a:p>
        </p:txBody>
      </p:sp>
    </p:spTree>
    <p:extLst>
      <p:ext uri="{BB962C8B-B14F-4D97-AF65-F5344CB8AC3E}">
        <p14:creationId xmlns:p14="http://schemas.microsoft.com/office/powerpoint/2010/main" val="39818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717375-E7EE-2941-6EDB-A1B8A388D9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0C78201-B2CF-CAE0-1FC5-A4F497205A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92C175-EC7B-8CA1-369F-E361213A31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905D18D-34DE-5544-BA13-54D93CC3DC33}" type="datetimeFigureOut">
              <a:rPr lang="en-US" smtClean="0"/>
              <a:t>8/11/2025</a:t>
            </a:fld>
            <a:endParaRPr lang="en-US"/>
          </a:p>
        </p:txBody>
      </p:sp>
      <p:sp>
        <p:nvSpPr>
          <p:cNvPr id="5" name="Footer Placeholder 4">
            <a:extLst>
              <a:ext uri="{FF2B5EF4-FFF2-40B4-BE49-F238E27FC236}">
                <a16:creationId xmlns:a16="http://schemas.microsoft.com/office/drawing/2014/main" id="{69ABDCD8-17FC-EE59-4B13-24588CC43E5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FE9BA80-0A4D-8909-0692-67778364AE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A3F2021-1F65-B84C-9D05-14AB96CA4C18}" type="slidenum">
              <a:rPr lang="en-US" smtClean="0"/>
              <a:t>‹#›</a:t>
            </a:fld>
            <a:endParaRPr lang="en-US"/>
          </a:p>
        </p:txBody>
      </p:sp>
    </p:spTree>
    <p:extLst>
      <p:ext uri="{BB962C8B-B14F-4D97-AF65-F5344CB8AC3E}">
        <p14:creationId xmlns:p14="http://schemas.microsoft.com/office/powerpoint/2010/main" val="29684731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10</a:t>
            </a:r>
            <a:br>
              <a:rPr lang="en-US" dirty="0"/>
            </a:br>
            <a:br>
              <a:rPr lang="en-US" dirty="0"/>
            </a:br>
            <a:r>
              <a:rPr lang="en-US" dirty="0"/>
              <a:t>Lesson 12</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 Today we are going to do some warming up by practicing our math facts. You will be given 2 minutes to do as many problems as you can. Start at the top and work across the page. Do not skip problems and do your best to correctly complete as many problems as possible.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121"/>
                </a:solidFill>
                <a:effectLst/>
                <a:uLnTx/>
                <a:uFillTx/>
                <a:latin typeface="Calibri" panose="020F0502020204030204" pitchFamily="34" charset="0"/>
                <a:ea typeface="+mn-ea"/>
                <a:cs typeface="+mn-cs"/>
              </a:rPr>
              <a:t>Stop. Turn to the next page and let’s do this again. Ready Begin.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Office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10  Lesson 12</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2025-08-11T12:11:35Z</dcterms:created>
  <dcterms:modified xsi:type="dcterms:W3CDTF">2025-08-12T04:56:59Z</dcterms:modified>
</cp:coreProperties>
</file>