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51" d="100"/>
          <a:sy n="51" d="100"/>
        </p:scale>
        <p:origin x="96"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BE648B5-1B9D-4F08-9BD9-E0815E76AB49}"/>
    <pc:docChg chg="modSld">
      <pc:chgData name="Poncy, Brian" userId="002c98f0-3707-44e7-b27e-58ac2885d61f" providerId="ADAL" clId="{9BE648B5-1B9D-4F08-9BD9-E0815E76AB49}" dt="2025-08-12T04:57:44.628" v="18" actId="20577"/>
      <pc:docMkLst>
        <pc:docMk/>
      </pc:docMkLst>
      <pc:sldChg chg="modSp mod">
        <pc:chgData name="Poncy, Brian" userId="002c98f0-3707-44e7-b27e-58ac2885d61f" providerId="ADAL" clId="{9BE648B5-1B9D-4F08-9BD9-E0815E76AB49}" dt="2025-08-12T04:57:44.628" v="18" actId="20577"/>
        <pc:sldMkLst>
          <pc:docMk/>
          <pc:sldMk cId="1041240952" sldId="311"/>
        </pc:sldMkLst>
        <pc:spChg chg="mod">
          <ac:chgData name="Poncy, Brian" userId="002c98f0-3707-44e7-b27e-58ac2885d61f" providerId="ADAL" clId="{9BE648B5-1B9D-4F08-9BD9-E0815E76AB49}" dt="2025-08-12T04:57:44.628" v="18"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47120-2DBB-2260-B49C-2B6737B9C9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CBAB30-B688-7BAD-CF45-66EE8BE12A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44D878-8560-9971-AF1B-5CC66C4C6762}"/>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81721A74-7A03-4163-8407-7E0F0C434B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FB3E37-40E8-5263-7293-1A572B25F7F5}"/>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4233069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B2431-6C4C-7357-3E96-4A6F3D574A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9920DB-D677-DF1D-E949-51EBCFF444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9414C8-45DC-02AF-CFE8-7F5E5ADC5B3F}"/>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DCB93017-0E55-833D-E49A-BDCFFBD8D3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404D57-160B-7779-7688-C0EEFEB3D06E}"/>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587469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7863E5-FDD3-5124-103E-92362B2020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1497F4-02C1-EB60-A88B-E0E251D2EF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98D649-5C53-9ECF-DE7E-698D3F2F070D}"/>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5E5B41E6-545B-109A-139D-75DA910E2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EFD5A4-108E-1332-1D9B-AC0BBFBDD88B}"/>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485033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5029B-F9FB-D934-127A-338FF35519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C689FB-7C05-BE67-392F-434C100C0B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F41859-9DC9-55E5-B8B2-A936A5E3CAB0}"/>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95A9E70B-2D19-A3E4-4A9F-BAEA0B85AF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50F564-B748-3784-105F-256EE044E06B}"/>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2369864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F61D6-89B1-A847-54C4-E0F72DACA8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953EE9-FBBA-E0AD-48F6-A6C3F9DE9F8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091723-659E-1A80-5D57-49BB09B08222}"/>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BAE23C74-B97F-DB61-16BB-23E2B1134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1C7C49-95FC-E485-38B1-0FA6D2BA0879}"/>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053014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87ACA-6386-E94B-674A-834C277DC9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295434-1CCA-9EF0-2BFD-CCFDFC4621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281C8E-5350-2AA0-BC7E-0C0C067946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AD85B4-7E32-4FF3-556E-43447EE59D46}"/>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6" name="Footer Placeholder 5">
            <a:extLst>
              <a:ext uri="{FF2B5EF4-FFF2-40B4-BE49-F238E27FC236}">
                <a16:creationId xmlns:a16="http://schemas.microsoft.com/office/drawing/2014/main" id="{621E9412-B84A-439A-81FE-4091C43816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41DACE-9732-699E-AF4F-74B3ADA976C7}"/>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250725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FB1B3-7BE6-7341-FA70-A4982EF6AE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9421B93-309C-D5E6-EA68-189A226F3A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65DFDD-FFC8-BAA3-5A82-7FB449B29A2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8F1247-9743-D906-25FE-5A547EF029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67CBF9-BC34-65A0-880A-DE7CFD23EB0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36065F-C619-7CD0-A742-780CD74D9BC4}"/>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8" name="Footer Placeholder 7">
            <a:extLst>
              <a:ext uri="{FF2B5EF4-FFF2-40B4-BE49-F238E27FC236}">
                <a16:creationId xmlns:a16="http://schemas.microsoft.com/office/drawing/2014/main" id="{6D756854-C5B6-437B-0995-F5C45D78FA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5760D-4556-A880-539F-72C8D17466F1}"/>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694447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7FE8D-F631-420A-5305-C612B2E482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B5D624-5276-A6E9-3382-7875C585177A}"/>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4" name="Footer Placeholder 3">
            <a:extLst>
              <a:ext uri="{FF2B5EF4-FFF2-40B4-BE49-F238E27FC236}">
                <a16:creationId xmlns:a16="http://schemas.microsoft.com/office/drawing/2014/main" id="{586406C7-6F88-5409-0F89-6481F40764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824082-945E-B3B9-584E-05DA46C11068}"/>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87665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0B1D6F-DE07-1C2B-6EC8-07B7F75C74C1}"/>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3" name="Footer Placeholder 2">
            <a:extLst>
              <a:ext uri="{FF2B5EF4-FFF2-40B4-BE49-F238E27FC236}">
                <a16:creationId xmlns:a16="http://schemas.microsoft.com/office/drawing/2014/main" id="{158229C6-5B27-D80D-54FD-32F459DED8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D23E11-0FDF-116C-8AEE-70BD78244B70}"/>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3266800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AA792-6BF0-4370-84A4-4915AACB70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CF6426-762C-D738-2E47-03EED9CB43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221A8D-1C91-98B7-9551-B52354BF97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D2086F-3632-047F-5CFC-6B2587A817C7}"/>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6" name="Footer Placeholder 5">
            <a:extLst>
              <a:ext uri="{FF2B5EF4-FFF2-40B4-BE49-F238E27FC236}">
                <a16:creationId xmlns:a16="http://schemas.microsoft.com/office/drawing/2014/main" id="{4125B584-F05C-CBDB-1375-0AE1BE0505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D16573-C5E8-8021-774B-08F04152FB41}"/>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1608406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EBAF9-6306-A3DA-45C3-C4C5E7E72E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233F524-AAEA-9857-4571-02F0F4ED17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5F01126-23A4-6360-554B-52900006D7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D8581E-5A85-6448-76E0-F2EBED55559A}"/>
              </a:ext>
            </a:extLst>
          </p:cNvPr>
          <p:cNvSpPr>
            <a:spLocks noGrp="1"/>
          </p:cNvSpPr>
          <p:nvPr>
            <p:ph type="dt" sz="half" idx="10"/>
          </p:nvPr>
        </p:nvSpPr>
        <p:spPr/>
        <p:txBody>
          <a:bodyPr/>
          <a:lstStyle/>
          <a:p>
            <a:fld id="{8D94C996-C3D5-8649-B2F4-55D431D6CB7D}" type="datetimeFigureOut">
              <a:rPr lang="en-US" smtClean="0"/>
              <a:t>8/11/2025</a:t>
            </a:fld>
            <a:endParaRPr lang="en-US"/>
          </a:p>
        </p:txBody>
      </p:sp>
      <p:sp>
        <p:nvSpPr>
          <p:cNvPr id="6" name="Footer Placeholder 5">
            <a:extLst>
              <a:ext uri="{FF2B5EF4-FFF2-40B4-BE49-F238E27FC236}">
                <a16:creationId xmlns:a16="http://schemas.microsoft.com/office/drawing/2014/main" id="{788DA643-CADE-E190-1679-0BD5B8AFC6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88D576-2697-24AE-F193-1196E8B16E74}"/>
              </a:ext>
            </a:extLst>
          </p:cNvPr>
          <p:cNvSpPr>
            <a:spLocks noGrp="1"/>
          </p:cNvSpPr>
          <p:nvPr>
            <p:ph type="sldNum" sz="quarter" idx="12"/>
          </p:nvPr>
        </p:nvSpPr>
        <p:spPr/>
        <p:txBody>
          <a:bodyPr/>
          <a:lstStyle/>
          <a:p>
            <a:fld id="{DA7EB743-F2A9-A247-963F-AF8EF0C37ABE}" type="slidenum">
              <a:rPr lang="en-US" smtClean="0"/>
              <a:t>‹#›</a:t>
            </a:fld>
            <a:endParaRPr lang="en-US"/>
          </a:p>
        </p:txBody>
      </p:sp>
    </p:spTree>
    <p:extLst>
      <p:ext uri="{BB962C8B-B14F-4D97-AF65-F5344CB8AC3E}">
        <p14:creationId xmlns:p14="http://schemas.microsoft.com/office/powerpoint/2010/main" val="2144922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F636EBE-28ED-E173-C84E-3898AEAB5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64F4F3E-1CB0-2C37-0AB2-596B849B9D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F287F9-CE6F-F319-9C61-EA87E990390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94C996-C3D5-8649-B2F4-55D431D6CB7D}" type="datetimeFigureOut">
              <a:rPr lang="en-US" smtClean="0"/>
              <a:t>8/11/2025</a:t>
            </a:fld>
            <a:endParaRPr lang="en-US"/>
          </a:p>
        </p:txBody>
      </p:sp>
      <p:sp>
        <p:nvSpPr>
          <p:cNvPr id="5" name="Footer Placeholder 4">
            <a:extLst>
              <a:ext uri="{FF2B5EF4-FFF2-40B4-BE49-F238E27FC236}">
                <a16:creationId xmlns:a16="http://schemas.microsoft.com/office/drawing/2014/main" id="{7871833F-9135-E6EA-A3BC-E79DEA2769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5289F1-4A66-E3C0-0D9E-7D37DEF72A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A7EB743-F2A9-A247-963F-AF8EF0C37ABE}" type="slidenum">
              <a:rPr lang="en-US" smtClean="0"/>
              <a:t>‹#›</a:t>
            </a:fld>
            <a:endParaRPr lang="en-US"/>
          </a:p>
        </p:txBody>
      </p:sp>
    </p:spTree>
    <p:extLst>
      <p:ext uri="{BB962C8B-B14F-4D97-AF65-F5344CB8AC3E}">
        <p14:creationId xmlns:p14="http://schemas.microsoft.com/office/powerpoint/2010/main" val="4242621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14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2025-08-11T12:13:06Z</dcterms:created>
  <dcterms:modified xsi:type="dcterms:W3CDTF">2025-08-12T04:57:44Z</dcterms:modified>
</cp:coreProperties>
</file>