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60CEC5-E84B-40A9-B852-1173799D06D1}" v="1" dt="2025-08-12T05:01:55.3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41"/>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260CEC5-E84B-40A9-B852-1173799D06D1}"/>
    <pc:docChg chg="modSld">
      <pc:chgData name="Poncy, Brian" userId="002c98f0-3707-44e7-b27e-58ac2885d61f" providerId="ADAL" clId="{1260CEC5-E84B-40A9-B852-1173799D06D1}" dt="2025-08-12T05:01:56.859" v="1" actId="20577"/>
      <pc:docMkLst>
        <pc:docMk/>
      </pc:docMkLst>
      <pc:sldChg chg="modSp mod">
        <pc:chgData name="Poncy, Brian" userId="002c98f0-3707-44e7-b27e-58ac2885d61f" providerId="ADAL" clId="{1260CEC5-E84B-40A9-B852-1173799D06D1}" dt="2025-08-12T05:01:56.859" v="1" actId="20577"/>
        <pc:sldMkLst>
          <pc:docMk/>
          <pc:sldMk cId="1041240952" sldId="311"/>
        </pc:sldMkLst>
        <pc:spChg chg="mod">
          <ac:chgData name="Poncy, Brian" userId="002c98f0-3707-44e7-b27e-58ac2885d61f" providerId="ADAL" clId="{1260CEC5-E84B-40A9-B852-1173799D06D1}" dt="2025-08-12T05:01:56.859" v="1"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9C570-0083-C936-440A-F812F3B5E8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60E906-DEDE-1237-E9C9-F31FDFE68E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72C1AE-6D72-9646-C5BC-3140D4BF9837}"/>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5" name="Footer Placeholder 4">
            <a:extLst>
              <a:ext uri="{FF2B5EF4-FFF2-40B4-BE49-F238E27FC236}">
                <a16:creationId xmlns:a16="http://schemas.microsoft.com/office/drawing/2014/main" id="{D90E5C68-4C8D-767F-1149-675A172500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F16DA9-3285-D033-E0BD-C573FBD740F4}"/>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07888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DCF23-74CC-3FA0-990E-79D0668BF2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8255BCF-D933-173C-29F8-A63EA3A2425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7118E4-1A0F-53FB-9E6B-F5FB0D849B10}"/>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5" name="Footer Placeholder 4">
            <a:extLst>
              <a:ext uri="{FF2B5EF4-FFF2-40B4-BE49-F238E27FC236}">
                <a16:creationId xmlns:a16="http://schemas.microsoft.com/office/drawing/2014/main" id="{4BDAD080-4E9B-8182-FCCC-A0EDBCD64D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23EDD6-4C2E-9A2E-E40B-18A07993C853}"/>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639216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4868ED-300E-CA54-2699-A093B7D2EE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787C6A-8653-4241-F5B4-2959140FDC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A87524-DB26-8323-DCCF-8BC3929583E4}"/>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5" name="Footer Placeholder 4">
            <a:extLst>
              <a:ext uri="{FF2B5EF4-FFF2-40B4-BE49-F238E27FC236}">
                <a16:creationId xmlns:a16="http://schemas.microsoft.com/office/drawing/2014/main" id="{984C7700-D0C7-477A-5221-07C78DC82A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0786FB-BAC6-76EC-27E3-E8957471112A}"/>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34524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E416E-FAFF-F6EE-6BF8-8EB412EB6D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E924D1-478F-DC6B-9A06-FC13AF336A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C391DC-52B6-1A55-9398-AE4CC22B7AE8}"/>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5" name="Footer Placeholder 4">
            <a:extLst>
              <a:ext uri="{FF2B5EF4-FFF2-40B4-BE49-F238E27FC236}">
                <a16:creationId xmlns:a16="http://schemas.microsoft.com/office/drawing/2014/main" id="{F20B9136-70D7-A2DC-4913-DD1155C27A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D704BA-4BC9-A7A3-D9D4-3B74521A2D32}"/>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265914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4D96D-3AB3-333E-44D6-4ECCE5C101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076D4B-8CA9-CC28-F9D1-E96CE6B0519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C345BB-48A3-CFE2-6157-DCBF24EA3536}"/>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5" name="Footer Placeholder 4">
            <a:extLst>
              <a:ext uri="{FF2B5EF4-FFF2-40B4-BE49-F238E27FC236}">
                <a16:creationId xmlns:a16="http://schemas.microsoft.com/office/drawing/2014/main" id="{34ADE42C-2BBC-00B3-F875-B8A1B6586A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E3676D-BFF7-FAFA-BCB7-FD5DD1540AFC}"/>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000721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445E2-4CD1-0C36-9996-2CDE72A85A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06D602-F670-876B-073F-347B227B3F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6ACE4A6-C3D6-15F3-12CD-3290682CAF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A106A82-BE1E-A690-6222-25AA6B999956}"/>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6" name="Footer Placeholder 5">
            <a:extLst>
              <a:ext uri="{FF2B5EF4-FFF2-40B4-BE49-F238E27FC236}">
                <a16:creationId xmlns:a16="http://schemas.microsoft.com/office/drawing/2014/main" id="{C922D703-F3CE-22D7-D678-7F80D96424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F97D70-58DC-53C7-4122-2A79650ED2E9}"/>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1473313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CD212-FAC2-22BE-A9E8-68FF997A74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38589F-8AC2-3B0D-2E68-E9A8716ABC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9C757C-B082-7807-5D08-CBACD52E38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C96492-EE3E-8ED3-0BB0-76F2E08F73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E89771-1F44-5559-3169-E2FC067734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257572-2E38-19B3-4876-C8E58C695B79}"/>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8" name="Footer Placeholder 7">
            <a:extLst>
              <a:ext uri="{FF2B5EF4-FFF2-40B4-BE49-F238E27FC236}">
                <a16:creationId xmlns:a16="http://schemas.microsoft.com/office/drawing/2014/main" id="{0D741318-F20B-C21C-82B9-77939837EAC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CD23A48-E909-A6BC-05FA-A9D8967A0EDA}"/>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729308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971CC-EB7F-4ABD-2EB3-64586BEC6A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A28712-B3ED-F41D-3361-C65C2425B116}"/>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4" name="Footer Placeholder 3">
            <a:extLst>
              <a:ext uri="{FF2B5EF4-FFF2-40B4-BE49-F238E27FC236}">
                <a16:creationId xmlns:a16="http://schemas.microsoft.com/office/drawing/2014/main" id="{9D9D0621-CF6B-FAE5-AF96-89AF4756C8B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A92182-5D16-D014-752F-48B9880CFE6E}"/>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3286934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11826-2097-7364-A2B4-90505AF5376C}"/>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3" name="Footer Placeholder 2">
            <a:extLst>
              <a:ext uri="{FF2B5EF4-FFF2-40B4-BE49-F238E27FC236}">
                <a16:creationId xmlns:a16="http://schemas.microsoft.com/office/drawing/2014/main" id="{4DBD3DF5-2377-B940-F086-DA3FB7AD970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699688-701F-EBAC-F20C-7B5D5A9A0DC6}"/>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1244483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3652C-81F0-8A94-F352-9D1E8DB8AF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8DE638F-8E56-B2F0-C02B-9CDD42A603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0823A72-13DE-941D-CE07-E790CB4B55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F7DCD0-2FB8-F4CF-5277-B1C6B60EE75B}"/>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6" name="Footer Placeholder 5">
            <a:extLst>
              <a:ext uri="{FF2B5EF4-FFF2-40B4-BE49-F238E27FC236}">
                <a16:creationId xmlns:a16="http://schemas.microsoft.com/office/drawing/2014/main" id="{6C6E135B-82A5-BF4E-6461-5DEE22D853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AA5E8A-3293-6654-7AA4-0C6EEB3A2BDF}"/>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2409080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6E019-6A3A-1B63-173C-7A32CB7843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A32FD6-31C8-2AB7-8FE6-7D5CD29EF7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5E0423-1711-108B-0ED2-8BC635353B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6A1A09-61F8-25BC-EB4D-597121D34C7E}"/>
              </a:ext>
            </a:extLst>
          </p:cNvPr>
          <p:cNvSpPr>
            <a:spLocks noGrp="1"/>
          </p:cNvSpPr>
          <p:nvPr>
            <p:ph type="dt" sz="half" idx="10"/>
          </p:nvPr>
        </p:nvSpPr>
        <p:spPr/>
        <p:txBody>
          <a:bodyPr/>
          <a:lstStyle/>
          <a:p>
            <a:fld id="{38371BDB-FFF3-514A-A78A-C4A573CF319F}" type="datetimeFigureOut">
              <a:rPr lang="en-US" smtClean="0"/>
              <a:t>8/12/2025</a:t>
            </a:fld>
            <a:endParaRPr lang="en-US"/>
          </a:p>
        </p:txBody>
      </p:sp>
      <p:sp>
        <p:nvSpPr>
          <p:cNvPr id="6" name="Footer Placeholder 5">
            <a:extLst>
              <a:ext uri="{FF2B5EF4-FFF2-40B4-BE49-F238E27FC236}">
                <a16:creationId xmlns:a16="http://schemas.microsoft.com/office/drawing/2014/main" id="{6CB744D2-9B26-CDD1-1D20-30B2D2BB0E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64D529-A9EB-40B0-5F34-C68786F6C213}"/>
              </a:ext>
            </a:extLst>
          </p:cNvPr>
          <p:cNvSpPr>
            <a:spLocks noGrp="1"/>
          </p:cNvSpPr>
          <p:nvPr>
            <p:ph type="sldNum" sz="quarter" idx="12"/>
          </p:nvPr>
        </p:nvSpPr>
        <p:spPr/>
        <p:txBody>
          <a:bodyPr/>
          <a:lstStyle/>
          <a:p>
            <a:fld id="{79762193-9203-D64C-B54F-7DEF97F6B7F7}" type="slidenum">
              <a:rPr lang="en-US" smtClean="0"/>
              <a:t>‹#›</a:t>
            </a:fld>
            <a:endParaRPr lang="en-US"/>
          </a:p>
        </p:txBody>
      </p:sp>
    </p:spTree>
    <p:extLst>
      <p:ext uri="{BB962C8B-B14F-4D97-AF65-F5344CB8AC3E}">
        <p14:creationId xmlns:p14="http://schemas.microsoft.com/office/powerpoint/2010/main" val="4136639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5ADEC3-739C-3FA8-2AF8-A086C40B58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C31C6F3-7FF4-3B88-8C61-5F46ECFE9B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2AC87D-0324-5DCD-2803-4552864574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8371BDB-FFF3-514A-A78A-C4A573CF319F}" type="datetimeFigureOut">
              <a:rPr lang="en-US" smtClean="0"/>
              <a:t>8/12/2025</a:t>
            </a:fld>
            <a:endParaRPr lang="en-US"/>
          </a:p>
        </p:txBody>
      </p:sp>
      <p:sp>
        <p:nvSpPr>
          <p:cNvPr id="5" name="Footer Placeholder 4">
            <a:extLst>
              <a:ext uri="{FF2B5EF4-FFF2-40B4-BE49-F238E27FC236}">
                <a16:creationId xmlns:a16="http://schemas.microsoft.com/office/drawing/2014/main" id="{95843050-21E3-F50E-24EB-8B85FA9AB0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AE9AF10-E25D-93E5-200C-864D4574A6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9762193-9203-D64C-B54F-7DEF97F6B7F7}" type="slidenum">
              <a:rPr lang="en-US" smtClean="0"/>
              <a:t>‹#›</a:t>
            </a:fld>
            <a:endParaRPr lang="en-US"/>
          </a:p>
        </p:txBody>
      </p:sp>
    </p:spTree>
    <p:extLst>
      <p:ext uri="{BB962C8B-B14F-4D97-AF65-F5344CB8AC3E}">
        <p14:creationId xmlns:p14="http://schemas.microsoft.com/office/powerpoint/2010/main" val="2945259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a:t>
            </a:r>
            <a:r>
              <a:rPr lang="en-US" dirty="0"/>
              <a:t>10</a:t>
            </a:r>
            <a:br>
              <a:rPr lang="en-US" dirty="0"/>
            </a:br>
            <a:br>
              <a:rPr lang="en-US" dirty="0"/>
            </a:br>
            <a:r>
              <a:rPr lang="en-US" dirty="0"/>
              <a:t>Lesson 26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2025-08-11T12:43:43Z</dcterms:created>
  <dcterms:modified xsi:type="dcterms:W3CDTF">2025-08-12T05:01:58Z</dcterms:modified>
</cp:coreProperties>
</file>