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261" r:id="rId4"/>
    <p:sldId id="262" r:id="rId5"/>
    <p:sldId id="264" r:id="rId6"/>
    <p:sldId id="263" r:id="rId7"/>
    <p:sldId id="265" r:id="rId8"/>
    <p:sldId id="266" r:id="rId9"/>
    <p:sldId id="309" r:id="rId10"/>
    <p:sldId id="31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6A6950-F75F-43FB-8E11-4CADADF7AC0B}" v="21" dt="2025-08-12T04:37:04.9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009"/>
    <p:restoredTop sz="91429"/>
  </p:normalViewPr>
  <p:slideViewPr>
    <p:cSldViewPr snapToGrid="0">
      <p:cViewPr varScale="1">
        <p:scale>
          <a:sx n="43" d="100"/>
          <a:sy n="43" d="100"/>
        </p:scale>
        <p:origin x="72" y="1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A3F15A1F-F09E-458D-92BB-F8DA0665AE37}"/>
    <pc:docChg chg="modSld">
      <pc:chgData name="Poncy, Brian" userId="002c98f0-3707-44e7-b27e-58ac2885d61f" providerId="ADAL" clId="{A3F15A1F-F09E-458D-92BB-F8DA0665AE37}" dt="2025-08-12T04:55:30.127" v="0" actId="20577"/>
      <pc:docMkLst>
        <pc:docMk/>
      </pc:docMkLst>
      <pc:sldChg chg="modSp mod">
        <pc:chgData name="Poncy, Brian" userId="002c98f0-3707-44e7-b27e-58ac2885d61f" providerId="ADAL" clId="{A3F15A1F-F09E-458D-92BB-F8DA0665AE37}" dt="2025-08-12T04:55:30.127" v="0" actId="20577"/>
        <pc:sldMkLst>
          <pc:docMk/>
          <pc:sldMk cId="1971945548" sldId="345"/>
        </pc:sldMkLst>
        <pc:spChg chg="mod">
          <ac:chgData name="Poncy, Brian" userId="002c98f0-3707-44e7-b27e-58ac2885d61f" providerId="ADAL" clId="{A3F15A1F-F09E-458D-92BB-F8DA0665AE37}" dt="2025-08-12T04:55:30.127" v="0" actId="20577"/>
          <ac:spMkLst>
            <pc:docMk/>
            <pc:sldMk cId="1971945548" sldId="345"/>
            <ac:spMk id="2" creationId="{7D11E6F9-48A4-0F48-121D-CA789C12D048}"/>
          </ac:spMkLst>
        </pc:spChg>
      </pc:sldChg>
    </pc:docChg>
  </pc:docChgLst>
  <pc:docChgLst>
    <pc:chgData name="Poncy, Brian" userId="002c98f0-3707-44e7-b27e-58ac2885d61f" providerId="ADAL" clId="{836A6950-F75F-43FB-8E11-4CADADF7AC0B}"/>
    <pc:docChg chg="addSld delSld modSld">
      <pc:chgData name="Poncy, Brian" userId="002c98f0-3707-44e7-b27e-58ac2885d61f" providerId="ADAL" clId="{836A6950-F75F-43FB-8E11-4CADADF7AC0B}" dt="2025-08-12T04:37:04.912" v="69"/>
      <pc:docMkLst>
        <pc:docMk/>
      </pc:docMkLst>
      <pc:sldChg chg="add del">
        <pc:chgData name="Poncy, Brian" userId="002c98f0-3707-44e7-b27e-58ac2885d61f" providerId="ADAL" clId="{836A6950-F75F-43FB-8E11-4CADADF7AC0B}" dt="2025-08-12T04:33:50.890" v="49"/>
        <pc:sldMkLst>
          <pc:docMk/>
          <pc:sldMk cId="4065645966" sldId="261"/>
        </pc:sldMkLst>
      </pc:sldChg>
      <pc:sldChg chg="add del">
        <pc:chgData name="Poncy, Brian" userId="002c98f0-3707-44e7-b27e-58ac2885d61f" providerId="ADAL" clId="{836A6950-F75F-43FB-8E11-4CADADF7AC0B}" dt="2025-08-12T04:33:50.890" v="49"/>
        <pc:sldMkLst>
          <pc:docMk/>
          <pc:sldMk cId="1903899647" sldId="262"/>
        </pc:sldMkLst>
      </pc:sldChg>
      <pc:sldChg chg="add del">
        <pc:chgData name="Poncy, Brian" userId="002c98f0-3707-44e7-b27e-58ac2885d61f" providerId="ADAL" clId="{836A6950-F75F-43FB-8E11-4CADADF7AC0B}" dt="2025-08-12T04:33:50.890" v="49"/>
        <pc:sldMkLst>
          <pc:docMk/>
          <pc:sldMk cId="263590632" sldId="263"/>
        </pc:sldMkLst>
      </pc:sldChg>
      <pc:sldChg chg="add del">
        <pc:chgData name="Poncy, Brian" userId="002c98f0-3707-44e7-b27e-58ac2885d61f" providerId="ADAL" clId="{836A6950-F75F-43FB-8E11-4CADADF7AC0B}" dt="2025-08-12T04:33:50.890" v="49"/>
        <pc:sldMkLst>
          <pc:docMk/>
          <pc:sldMk cId="3111241400" sldId="264"/>
        </pc:sldMkLst>
      </pc:sldChg>
      <pc:sldChg chg="add del">
        <pc:chgData name="Poncy, Brian" userId="002c98f0-3707-44e7-b27e-58ac2885d61f" providerId="ADAL" clId="{836A6950-F75F-43FB-8E11-4CADADF7AC0B}" dt="2025-08-12T04:33:50.890" v="49"/>
        <pc:sldMkLst>
          <pc:docMk/>
          <pc:sldMk cId="4056245324" sldId="265"/>
        </pc:sldMkLst>
      </pc:sldChg>
      <pc:sldChg chg="add del">
        <pc:chgData name="Poncy, Brian" userId="002c98f0-3707-44e7-b27e-58ac2885d61f" providerId="ADAL" clId="{836A6950-F75F-43FB-8E11-4CADADF7AC0B}" dt="2025-08-12T04:33:50.890" v="49"/>
        <pc:sldMkLst>
          <pc:docMk/>
          <pc:sldMk cId="3815460220" sldId="266"/>
        </pc:sldMkLst>
      </pc:sldChg>
      <pc:sldChg chg="add del">
        <pc:chgData name="Poncy, Brian" userId="002c98f0-3707-44e7-b27e-58ac2885d61f" providerId="ADAL" clId="{836A6950-F75F-43FB-8E11-4CADADF7AC0B}" dt="2025-08-12T04:33:50.890" v="49"/>
        <pc:sldMkLst>
          <pc:docMk/>
          <pc:sldMk cId="3807410346" sldId="309"/>
        </pc:sldMkLst>
      </pc:sldChg>
      <pc:sldChg chg="add del">
        <pc:chgData name="Poncy, Brian" userId="002c98f0-3707-44e7-b27e-58ac2885d61f" providerId="ADAL" clId="{836A6950-F75F-43FB-8E11-4CADADF7AC0B}" dt="2025-08-12T04:33:50.890" v="49"/>
        <pc:sldMkLst>
          <pc:docMk/>
          <pc:sldMk cId="3208703765" sldId="310"/>
        </pc:sldMkLst>
      </pc:sldChg>
      <pc:sldChg chg="modSp mod">
        <pc:chgData name="Poncy, Brian" userId="002c98f0-3707-44e7-b27e-58ac2885d61f" providerId="ADAL" clId="{836A6950-F75F-43FB-8E11-4CADADF7AC0B}" dt="2025-08-12T04:33:11.835" v="20" actId="6549"/>
        <pc:sldMkLst>
          <pc:docMk/>
          <pc:sldMk cId="1971945548" sldId="345"/>
        </pc:sldMkLst>
        <pc:spChg chg="mod">
          <ac:chgData name="Poncy, Brian" userId="002c98f0-3707-44e7-b27e-58ac2885d61f" providerId="ADAL" clId="{836A6950-F75F-43FB-8E11-4CADADF7AC0B}" dt="2025-08-12T04:33:11.835" v="20" actId="6549"/>
          <ac:spMkLst>
            <pc:docMk/>
            <pc:sldMk cId="1971945548" sldId="345"/>
            <ac:spMk id="2" creationId="{7D11E6F9-48A4-0F48-121D-CA789C12D048}"/>
          </ac:spMkLst>
        </pc:spChg>
      </pc:sldChg>
      <pc:sldChg chg="del">
        <pc:chgData name="Poncy, Brian" userId="002c98f0-3707-44e7-b27e-58ac2885d61f" providerId="ADAL" clId="{836A6950-F75F-43FB-8E11-4CADADF7AC0B}" dt="2025-08-12T04:33:27.979" v="29" actId="47"/>
        <pc:sldMkLst>
          <pc:docMk/>
          <pc:sldMk cId="760517461" sldId="347"/>
        </pc:sldMkLst>
      </pc:sldChg>
      <pc:sldChg chg="add">
        <pc:chgData name="Poncy, Brian" userId="002c98f0-3707-44e7-b27e-58ac2885d61f" providerId="ADAL" clId="{836A6950-F75F-43FB-8E11-4CADADF7AC0B}" dt="2025-08-12T04:34:10.037" v="50"/>
        <pc:sldMkLst>
          <pc:docMk/>
          <pc:sldMk cId="782099674" sldId="347"/>
        </pc:sldMkLst>
      </pc:sldChg>
      <pc:sldChg chg="add">
        <pc:chgData name="Poncy, Brian" userId="002c98f0-3707-44e7-b27e-58ac2885d61f" providerId="ADAL" clId="{836A6950-F75F-43FB-8E11-4CADADF7AC0B}" dt="2025-08-12T04:34:14.303" v="51"/>
        <pc:sldMkLst>
          <pc:docMk/>
          <pc:sldMk cId="400448268" sldId="348"/>
        </pc:sldMkLst>
      </pc:sldChg>
      <pc:sldChg chg="del">
        <pc:chgData name="Poncy, Brian" userId="002c98f0-3707-44e7-b27e-58ac2885d61f" providerId="ADAL" clId="{836A6950-F75F-43FB-8E11-4CADADF7AC0B}" dt="2025-08-12T04:33:28.179" v="30" actId="47"/>
        <pc:sldMkLst>
          <pc:docMk/>
          <pc:sldMk cId="3210610375" sldId="348"/>
        </pc:sldMkLst>
      </pc:sldChg>
      <pc:sldChg chg="del">
        <pc:chgData name="Poncy, Brian" userId="002c98f0-3707-44e7-b27e-58ac2885d61f" providerId="ADAL" clId="{836A6950-F75F-43FB-8E11-4CADADF7AC0B}" dt="2025-08-12T04:33:28.367" v="31" actId="47"/>
        <pc:sldMkLst>
          <pc:docMk/>
          <pc:sldMk cId="3092587014" sldId="349"/>
        </pc:sldMkLst>
      </pc:sldChg>
      <pc:sldChg chg="add">
        <pc:chgData name="Poncy, Brian" userId="002c98f0-3707-44e7-b27e-58ac2885d61f" providerId="ADAL" clId="{836A6950-F75F-43FB-8E11-4CADADF7AC0B}" dt="2025-08-12T04:34:38.879" v="52"/>
        <pc:sldMkLst>
          <pc:docMk/>
          <pc:sldMk cId="4197906430" sldId="349"/>
        </pc:sldMkLst>
      </pc:sldChg>
      <pc:sldChg chg="add">
        <pc:chgData name="Poncy, Brian" userId="002c98f0-3707-44e7-b27e-58ac2885d61f" providerId="ADAL" clId="{836A6950-F75F-43FB-8E11-4CADADF7AC0B}" dt="2025-08-12T04:34:49.894" v="53"/>
        <pc:sldMkLst>
          <pc:docMk/>
          <pc:sldMk cId="1412292432" sldId="350"/>
        </pc:sldMkLst>
      </pc:sldChg>
      <pc:sldChg chg="del">
        <pc:chgData name="Poncy, Brian" userId="002c98f0-3707-44e7-b27e-58ac2885d61f" providerId="ADAL" clId="{836A6950-F75F-43FB-8E11-4CADADF7AC0B}" dt="2025-08-12T04:33:28.561" v="32" actId="47"/>
        <pc:sldMkLst>
          <pc:docMk/>
          <pc:sldMk cId="2766422897" sldId="350"/>
        </pc:sldMkLst>
      </pc:sldChg>
      <pc:sldChg chg="add">
        <pc:chgData name="Poncy, Brian" userId="002c98f0-3707-44e7-b27e-58ac2885d61f" providerId="ADAL" clId="{836A6950-F75F-43FB-8E11-4CADADF7AC0B}" dt="2025-08-12T04:34:59.686" v="54"/>
        <pc:sldMkLst>
          <pc:docMk/>
          <pc:sldMk cId="3392542609" sldId="351"/>
        </pc:sldMkLst>
      </pc:sldChg>
      <pc:sldChg chg="del">
        <pc:chgData name="Poncy, Brian" userId="002c98f0-3707-44e7-b27e-58ac2885d61f" providerId="ADAL" clId="{836A6950-F75F-43FB-8E11-4CADADF7AC0B}" dt="2025-08-12T04:33:28.756" v="33" actId="47"/>
        <pc:sldMkLst>
          <pc:docMk/>
          <pc:sldMk cId="3880958805" sldId="351"/>
        </pc:sldMkLst>
      </pc:sldChg>
      <pc:sldChg chg="del">
        <pc:chgData name="Poncy, Brian" userId="002c98f0-3707-44e7-b27e-58ac2885d61f" providerId="ADAL" clId="{836A6950-F75F-43FB-8E11-4CADADF7AC0B}" dt="2025-08-12T04:33:28.935" v="34" actId="47"/>
        <pc:sldMkLst>
          <pc:docMk/>
          <pc:sldMk cId="1801606676" sldId="352"/>
        </pc:sldMkLst>
      </pc:sldChg>
      <pc:sldChg chg="add">
        <pc:chgData name="Poncy, Brian" userId="002c98f0-3707-44e7-b27e-58ac2885d61f" providerId="ADAL" clId="{836A6950-F75F-43FB-8E11-4CADADF7AC0B}" dt="2025-08-12T04:35:06.312" v="55"/>
        <pc:sldMkLst>
          <pc:docMk/>
          <pc:sldMk cId="1967543958" sldId="352"/>
        </pc:sldMkLst>
      </pc:sldChg>
      <pc:sldChg chg="del">
        <pc:chgData name="Poncy, Brian" userId="002c98f0-3707-44e7-b27e-58ac2885d61f" providerId="ADAL" clId="{836A6950-F75F-43FB-8E11-4CADADF7AC0B}" dt="2025-08-12T04:33:29.127" v="35" actId="47"/>
        <pc:sldMkLst>
          <pc:docMk/>
          <pc:sldMk cId="128231534" sldId="353"/>
        </pc:sldMkLst>
      </pc:sldChg>
      <pc:sldChg chg="add">
        <pc:chgData name="Poncy, Brian" userId="002c98f0-3707-44e7-b27e-58ac2885d61f" providerId="ADAL" clId="{836A6950-F75F-43FB-8E11-4CADADF7AC0B}" dt="2025-08-12T04:35:20.360" v="56"/>
        <pc:sldMkLst>
          <pc:docMk/>
          <pc:sldMk cId="1215241399" sldId="353"/>
        </pc:sldMkLst>
      </pc:sldChg>
      <pc:sldChg chg="del">
        <pc:chgData name="Poncy, Brian" userId="002c98f0-3707-44e7-b27e-58ac2885d61f" providerId="ADAL" clId="{836A6950-F75F-43FB-8E11-4CADADF7AC0B}" dt="2025-08-12T04:33:29.320" v="36" actId="47"/>
        <pc:sldMkLst>
          <pc:docMk/>
          <pc:sldMk cId="748379970" sldId="354"/>
        </pc:sldMkLst>
      </pc:sldChg>
      <pc:sldChg chg="add">
        <pc:chgData name="Poncy, Brian" userId="002c98f0-3707-44e7-b27e-58ac2885d61f" providerId="ADAL" clId="{836A6950-F75F-43FB-8E11-4CADADF7AC0B}" dt="2025-08-12T04:35:27.031" v="57"/>
        <pc:sldMkLst>
          <pc:docMk/>
          <pc:sldMk cId="3185742515" sldId="354"/>
        </pc:sldMkLst>
      </pc:sldChg>
      <pc:sldChg chg="add">
        <pc:chgData name="Poncy, Brian" userId="002c98f0-3707-44e7-b27e-58ac2885d61f" providerId="ADAL" clId="{836A6950-F75F-43FB-8E11-4CADADF7AC0B}" dt="2025-08-12T04:35:46.431" v="58"/>
        <pc:sldMkLst>
          <pc:docMk/>
          <pc:sldMk cId="527671316" sldId="355"/>
        </pc:sldMkLst>
      </pc:sldChg>
      <pc:sldChg chg="del">
        <pc:chgData name="Poncy, Brian" userId="002c98f0-3707-44e7-b27e-58ac2885d61f" providerId="ADAL" clId="{836A6950-F75F-43FB-8E11-4CADADF7AC0B}" dt="2025-08-12T04:33:29.510" v="37" actId="47"/>
        <pc:sldMkLst>
          <pc:docMk/>
          <pc:sldMk cId="1777792165" sldId="355"/>
        </pc:sldMkLst>
      </pc:sldChg>
      <pc:sldChg chg="del">
        <pc:chgData name="Poncy, Brian" userId="002c98f0-3707-44e7-b27e-58ac2885d61f" providerId="ADAL" clId="{836A6950-F75F-43FB-8E11-4CADADF7AC0B}" dt="2025-08-12T04:33:29.707" v="38" actId="47"/>
        <pc:sldMkLst>
          <pc:docMk/>
          <pc:sldMk cId="811658859" sldId="356"/>
        </pc:sldMkLst>
      </pc:sldChg>
      <pc:sldChg chg="add">
        <pc:chgData name="Poncy, Brian" userId="002c98f0-3707-44e7-b27e-58ac2885d61f" providerId="ADAL" clId="{836A6950-F75F-43FB-8E11-4CADADF7AC0B}" dt="2025-08-12T04:35:52.744" v="59"/>
        <pc:sldMkLst>
          <pc:docMk/>
          <pc:sldMk cId="2770665718" sldId="356"/>
        </pc:sldMkLst>
      </pc:sldChg>
      <pc:sldChg chg="del">
        <pc:chgData name="Poncy, Brian" userId="002c98f0-3707-44e7-b27e-58ac2885d61f" providerId="ADAL" clId="{836A6950-F75F-43FB-8E11-4CADADF7AC0B}" dt="2025-08-12T04:33:29.895" v="39" actId="47"/>
        <pc:sldMkLst>
          <pc:docMk/>
          <pc:sldMk cId="1582369517" sldId="357"/>
        </pc:sldMkLst>
      </pc:sldChg>
      <pc:sldChg chg="add">
        <pc:chgData name="Poncy, Brian" userId="002c98f0-3707-44e7-b27e-58ac2885d61f" providerId="ADAL" clId="{836A6950-F75F-43FB-8E11-4CADADF7AC0B}" dt="2025-08-12T04:36:07.377" v="60"/>
        <pc:sldMkLst>
          <pc:docMk/>
          <pc:sldMk cId="2014154848" sldId="357"/>
        </pc:sldMkLst>
      </pc:sldChg>
      <pc:sldChg chg="del">
        <pc:chgData name="Poncy, Brian" userId="002c98f0-3707-44e7-b27e-58ac2885d61f" providerId="ADAL" clId="{836A6950-F75F-43FB-8E11-4CADADF7AC0B}" dt="2025-08-12T04:33:30.091" v="40" actId="47"/>
        <pc:sldMkLst>
          <pc:docMk/>
          <pc:sldMk cId="199725388" sldId="358"/>
        </pc:sldMkLst>
      </pc:sldChg>
      <pc:sldChg chg="add">
        <pc:chgData name="Poncy, Brian" userId="002c98f0-3707-44e7-b27e-58ac2885d61f" providerId="ADAL" clId="{836A6950-F75F-43FB-8E11-4CADADF7AC0B}" dt="2025-08-12T04:36:13.369" v="61"/>
        <pc:sldMkLst>
          <pc:docMk/>
          <pc:sldMk cId="3114914877" sldId="358"/>
        </pc:sldMkLst>
      </pc:sldChg>
      <pc:sldChg chg="add">
        <pc:chgData name="Poncy, Brian" userId="002c98f0-3707-44e7-b27e-58ac2885d61f" providerId="ADAL" clId="{836A6950-F75F-43FB-8E11-4CADADF7AC0B}" dt="2025-08-12T04:36:20.306" v="62"/>
        <pc:sldMkLst>
          <pc:docMk/>
          <pc:sldMk cId="1817356526" sldId="359"/>
        </pc:sldMkLst>
      </pc:sldChg>
      <pc:sldChg chg="del">
        <pc:chgData name="Poncy, Brian" userId="002c98f0-3707-44e7-b27e-58ac2885d61f" providerId="ADAL" clId="{836A6950-F75F-43FB-8E11-4CADADF7AC0B}" dt="2025-08-12T04:33:30.287" v="41" actId="47"/>
        <pc:sldMkLst>
          <pc:docMk/>
          <pc:sldMk cId="2066379833" sldId="359"/>
        </pc:sldMkLst>
      </pc:sldChg>
      <pc:sldChg chg="del">
        <pc:chgData name="Poncy, Brian" userId="002c98f0-3707-44e7-b27e-58ac2885d61f" providerId="ADAL" clId="{836A6950-F75F-43FB-8E11-4CADADF7AC0B}" dt="2025-08-12T04:33:30.475" v="42" actId="47"/>
        <pc:sldMkLst>
          <pc:docMk/>
          <pc:sldMk cId="2115271466" sldId="360"/>
        </pc:sldMkLst>
      </pc:sldChg>
      <pc:sldChg chg="add">
        <pc:chgData name="Poncy, Brian" userId="002c98f0-3707-44e7-b27e-58ac2885d61f" providerId="ADAL" clId="{836A6950-F75F-43FB-8E11-4CADADF7AC0B}" dt="2025-08-12T04:36:26.656" v="63"/>
        <pc:sldMkLst>
          <pc:docMk/>
          <pc:sldMk cId="2487063216" sldId="360"/>
        </pc:sldMkLst>
      </pc:sldChg>
      <pc:sldChg chg="del">
        <pc:chgData name="Poncy, Brian" userId="002c98f0-3707-44e7-b27e-58ac2885d61f" providerId="ADAL" clId="{836A6950-F75F-43FB-8E11-4CADADF7AC0B}" dt="2025-08-12T04:33:30.672" v="43" actId="47"/>
        <pc:sldMkLst>
          <pc:docMk/>
          <pc:sldMk cId="3023845807" sldId="361"/>
        </pc:sldMkLst>
      </pc:sldChg>
      <pc:sldChg chg="add">
        <pc:chgData name="Poncy, Brian" userId="002c98f0-3707-44e7-b27e-58ac2885d61f" providerId="ADAL" clId="{836A6950-F75F-43FB-8E11-4CADADF7AC0B}" dt="2025-08-12T04:36:35.447" v="64"/>
        <pc:sldMkLst>
          <pc:docMk/>
          <pc:sldMk cId="3321362350" sldId="361"/>
        </pc:sldMkLst>
      </pc:sldChg>
      <pc:sldChg chg="add">
        <pc:chgData name="Poncy, Brian" userId="002c98f0-3707-44e7-b27e-58ac2885d61f" providerId="ADAL" clId="{836A6950-F75F-43FB-8E11-4CADADF7AC0B}" dt="2025-08-12T04:36:43.137" v="65"/>
        <pc:sldMkLst>
          <pc:docMk/>
          <pc:sldMk cId="2940024655" sldId="362"/>
        </pc:sldMkLst>
      </pc:sldChg>
      <pc:sldChg chg="del">
        <pc:chgData name="Poncy, Brian" userId="002c98f0-3707-44e7-b27e-58ac2885d61f" providerId="ADAL" clId="{836A6950-F75F-43FB-8E11-4CADADF7AC0B}" dt="2025-08-12T04:33:30.867" v="44" actId="47"/>
        <pc:sldMkLst>
          <pc:docMk/>
          <pc:sldMk cId="3231082907" sldId="362"/>
        </pc:sldMkLst>
      </pc:sldChg>
      <pc:sldChg chg="del">
        <pc:chgData name="Poncy, Brian" userId="002c98f0-3707-44e7-b27e-58ac2885d61f" providerId="ADAL" clId="{836A6950-F75F-43FB-8E11-4CADADF7AC0B}" dt="2025-08-12T04:33:31.058" v="45" actId="47"/>
        <pc:sldMkLst>
          <pc:docMk/>
          <pc:sldMk cId="2175538133" sldId="363"/>
        </pc:sldMkLst>
      </pc:sldChg>
      <pc:sldChg chg="add">
        <pc:chgData name="Poncy, Brian" userId="002c98f0-3707-44e7-b27e-58ac2885d61f" providerId="ADAL" clId="{836A6950-F75F-43FB-8E11-4CADADF7AC0B}" dt="2025-08-12T04:36:49.008" v="66"/>
        <pc:sldMkLst>
          <pc:docMk/>
          <pc:sldMk cId="3779520953" sldId="363"/>
        </pc:sldMkLst>
      </pc:sldChg>
      <pc:sldChg chg="add">
        <pc:chgData name="Poncy, Brian" userId="002c98f0-3707-44e7-b27e-58ac2885d61f" providerId="ADAL" clId="{836A6950-F75F-43FB-8E11-4CADADF7AC0B}" dt="2025-08-12T04:36:54.871" v="67"/>
        <pc:sldMkLst>
          <pc:docMk/>
          <pc:sldMk cId="498412178" sldId="364"/>
        </pc:sldMkLst>
      </pc:sldChg>
      <pc:sldChg chg="del">
        <pc:chgData name="Poncy, Brian" userId="002c98f0-3707-44e7-b27e-58ac2885d61f" providerId="ADAL" clId="{836A6950-F75F-43FB-8E11-4CADADF7AC0B}" dt="2025-08-12T04:33:31.250" v="46" actId="47"/>
        <pc:sldMkLst>
          <pc:docMk/>
          <pc:sldMk cId="4100706850" sldId="364"/>
        </pc:sldMkLst>
      </pc:sldChg>
      <pc:sldChg chg="del">
        <pc:chgData name="Poncy, Brian" userId="002c98f0-3707-44e7-b27e-58ac2885d61f" providerId="ADAL" clId="{836A6950-F75F-43FB-8E11-4CADADF7AC0B}" dt="2025-08-12T04:33:31.998" v="47" actId="47"/>
        <pc:sldMkLst>
          <pc:docMk/>
          <pc:sldMk cId="1374798840" sldId="365"/>
        </pc:sldMkLst>
      </pc:sldChg>
      <pc:sldChg chg="add">
        <pc:chgData name="Poncy, Brian" userId="002c98f0-3707-44e7-b27e-58ac2885d61f" providerId="ADAL" clId="{836A6950-F75F-43FB-8E11-4CADADF7AC0B}" dt="2025-08-12T04:36:59.960" v="68"/>
        <pc:sldMkLst>
          <pc:docMk/>
          <pc:sldMk cId="2927925967" sldId="365"/>
        </pc:sldMkLst>
      </pc:sldChg>
      <pc:sldChg chg="del">
        <pc:chgData name="Poncy, Brian" userId="002c98f0-3707-44e7-b27e-58ac2885d61f" providerId="ADAL" clId="{836A6950-F75F-43FB-8E11-4CADADF7AC0B}" dt="2025-08-12T04:33:32.779" v="48" actId="47"/>
        <pc:sldMkLst>
          <pc:docMk/>
          <pc:sldMk cId="141017218" sldId="366"/>
        </pc:sldMkLst>
      </pc:sldChg>
      <pc:sldChg chg="add">
        <pc:chgData name="Poncy, Brian" userId="002c98f0-3707-44e7-b27e-58ac2885d61f" providerId="ADAL" clId="{836A6950-F75F-43FB-8E11-4CADADF7AC0B}" dt="2025-08-12T04:37:04.912" v="69"/>
        <pc:sldMkLst>
          <pc:docMk/>
          <pc:sldMk cId="3351967699" sldId="36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852DB-AB77-38A6-C5EB-B110657460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0221E50-6A89-6CF5-4DE7-68D825B472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219F354-BB45-7ACB-9E6F-88625D7F0FFE}"/>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5" name="Footer Placeholder 4">
            <a:extLst>
              <a:ext uri="{FF2B5EF4-FFF2-40B4-BE49-F238E27FC236}">
                <a16:creationId xmlns:a16="http://schemas.microsoft.com/office/drawing/2014/main" id="{C664631A-9540-D7E9-669F-7118C8421B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D35C6D-4A51-3234-FE0E-816E0A04CE6C}"/>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1900613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105A5-E9C7-5C0F-36FD-EEB815C6C74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E582869-0435-14E9-210B-8BC367EE917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825560-6951-459A-87B0-8750A5411D86}"/>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5" name="Footer Placeholder 4">
            <a:extLst>
              <a:ext uri="{FF2B5EF4-FFF2-40B4-BE49-F238E27FC236}">
                <a16:creationId xmlns:a16="http://schemas.microsoft.com/office/drawing/2014/main" id="{D06FC807-B6A3-A93F-2CB0-14E7F86AAC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46FD18-740F-57EA-694B-6E923AFCAF61}"/>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2544172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6CBDA4-4A1A-652B-59DC-D2D9937B9A5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DD10757-0480-9504-FFE0-AD5C5890542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0C61D2-9DB1-87C0-7824-70002D0AA57A}"/>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5" name="Footer Placeholder 4">
            <a:extLst>
              <a:ext uri="{FF2B5EF4-FFF2-40B4-BE49-F238E27FC236}">
                <a16:creationId xmlns:a16="http://schemas.microsoft.com/office/drawing/2014/main" id="{5138BBB6-B767-CE79-F970-F547446A92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4E7F9E-7AFD-AC18-7742-B65B085BB788}"/>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3088772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583DF-1D65-1E11-ABA6-FB2AFCC241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A9E3DA4-6D87-7A28-10B5-8DAFB79E55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94BAC3-4565-812F-9FCF-4453DB201212}"/>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5" name="Footer Placeholder 4">
            <a:extLst>
              <a:ext uri="{FF2B5EF4-FFF2-40B4-BE49-F238E27FC236}">
                <a16:creationId xmlns:a16="http://schemas.microsoft.com/office/drawing/2014/main" id="{B46A591D-842A-F3A3-8005-DB0B57F2A6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03A61C-D8CE-619F-1759-929C95F9029E}"/>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2885633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36295-966E-080F-2FE2-8C03AC450AD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DDCF656-1B10-4CCC-EC19-663CCB256C5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A38785F-14F7-E3E5-77BC-A50182126687}"/>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5" name="Footer Placeholder 4">
            <a:extLst>
              <a:ext uri="{FF2B5EF4-FFF2-40B4-BE49-F238E27FC236}">
                <a16:creationId xmlns:a16="http://schemas.microsoft.com/office/drawing/2014/main" id="{D78E5F18-2C5A-7C58-5D4D-7A0FB64373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FA10C8-712A-FE9C-CC15-78F4D658D3A9}"/>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2674635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759D9-CBAB-E840-7FA3-8F817937F7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5316A7-428D-0A1B-715F-517B5F0E8B2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8422198-20FE-D4F0-C0FD-93CC2BD2C0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483282B-CC26-C637-3A1B-B4CCB28C3DBD}"/>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6" name="Footer Placeholder 5">
            <a:extLst>
              <a:ext uri="{FF2B5EF4-FFF2-40B4-BE49-F238E27FC236}">
                <a16:creationId xmlns:a16="http://schemas.microsoft.com/office/drawing/2014/main" id="{E20E3E4E-5CAD-1910-9CA0-090F726036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654E33-CBB1-8A82-D941-DD43EFC78BA4}"/>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1300124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D5A8B-E8F0-F7D4-FB61-E25A035BA5F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E40CF2-E9C1-D69C-EEC1-F5F8358091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EB60F29-15E4-07B7-6DAF-94015E37CD0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DE779B6-4120-F091-B7D1-C553803A06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E567E85-82E6-A7ED-AC19-9785B195581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C844BC1-2690-A570-B065-F3EA855EDA3E}"/>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8" name="Footer Placeholder 7">
            <a:extLst>
              <a:ext uri="{FF2B5EF4-FFF2-40B4-BE49-F238E27FC236}">
                <a16:creationId xmlns:a16="http://schemas.microsoft.com/office/drawing/2014/main" id="{5C50F03C-5294-EC61-191F-041CF3ECCC6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490002C-3024-36D9-BC53-FB752395614F}"/>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6928685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08177-56FA-144B-4E37-50C676D4FB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5680DFF-B091-B852-EE0A-260AB34792D6}"/>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4" name="Footer Placeholder 3">
            <a:extLst>
              <a:ext uri="{FF2B5EF4-FFF2-40B4-BE49-F238E27FC236}">
                <a16:creationId xmlns:a16="http://schemas.microsoft.com/office/drawing/2014/main" id="{61D97784-B008-A1D0-3E53-51CC347AF0C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C1156D6-A5B6-31AE-5292-1C6838FEB947}"/>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42113460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E1D123-D4AA-0A80-128D-10FB0949A5E9}"/>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3" name="Footer Placeholder 2">
            <a:extLst>
              <a:ext uri="{FF2B5EF4-FFF2-40B4-BE49-F238E27FC236}">
                <a16:creationId xmlns:a16="http://schemas.microsoft.com/office/drawing/2014/main" id="{EB2BC413-2765-C8A7-234D-D3DDD4C89E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B92974-8F0C-17C3-12BC-F4DBE2C81BDA}"/>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2975150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810CA-E877-1A63-4611-77B536F7261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B584B92-DF58-9EB2-ABE9-11A30C7F9A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38C13FB-F52F-C01C-6B65-120D3437CC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D5E114-79E3-F63B-8432-DF593B911B01}"/>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6" name="Footer Placeholder 5">
            <a:extLst>
              <a:ext uri="{FF2B5EF4-FFF2-40B4-BE49-F238E27FC236}">
                <a16:creationId xmlns:a16="http://schemas.microsoft.com/office/drawing/2014/main" id="{67D6CE95-909B-4E8A-5C60-74144BEA0D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9DC7C7-A51C-3541-C2C7-D604D5690822}"/>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1790117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F7AA9-F64D-6491-7B85-1D4ED7FD8E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3F5BD17-BC44-FEB3-C628-61F70D682E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38DDAC4-02C1-8E9E-90C9-F7D17EBD73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EC72233-9681-664D-DC15-FD000ACAF6E3}"/>
              </a:ext>
            </a:extLst>
          </p:cNvPr>
          <p:cNvSpPr>
            <a:spLocks noGrp="1"/>
          </p:cNvSpPr>
          <p:nvPr>
            <p:ph type="dt" sz="half" idx="10"/>
          </p:nvPr>
        </p:nvSpPr>
        <p:spPr/>
        <p:txBody>
          <a:bodyPr/>
          <a:lstStyle/>
          <a:p>
            <a:fld id="{CF93E121-7CD1-BE4B-9DCF-558A55C33E57}" type="datetimeFigureOut">
              <a:rPr lang="en-US" smtClean="0"/>
              <a:t>8/11/2025</a:t>
            </a:fld>
            <a:endParaRPr lang="en-US"/>
          </a:p>
        </p:txBody>
      </p:sp>
      <p:sp>
        <p:nvSpPr>
          <p:cNvPr id="6" name="Footer Placeholder 5">
            <a:extLst>
              <a:ext uri="{FF2B5EF4-FFF2-40B4-BE49-F238E27FC236}">
                <a16:creationId xmlns:a16="http://schemas.microsoft.com/office/drawing/2014/main" id="{ACB7823E-34FC-FBE4-B329-B0BFE0E717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EB7819-491F-6F67-DA55-89F84CED6617}"/>
              </a:ext>
            </a:extLst>
          </p:cNvPr>
          <p:cNvSpPr>
            <a:spLocks noGrp="1"/>
          </p:cNvSpPr>
          <p:nvPr>
            <p:ph type="sldNum" sz="quarter" idx="12"/>
          </p:nvPr>
        </p:nvSpPr>
        <p:spPr/>
        <p:txBody>
          <a:bodyPr/>
          <a:lstStyle/>
          <a:p>
            <a:fld id="{BA9D0362-E9C0-5F4B-A205-204A1D93E9F4}" type="slidenum">
              <a:rPr lang="en-US" smtClean="0"/>
              <a:t>‹#›</a:t>
            </a:fld>
            <a:endParaRPr lang="en-US"/>
          </a:p>
        </p:txBody>
      </p:sp>
    </p:spTree>
    <p:extLst>
      <p:ext uri="{BB962C8B-B14F-4D97-AF65-F5344CB8AC3E}">
        <p14:creationId xmlns:p14="http://schemas.microsoft.com/office/powerpoint/2010/main" val="1825818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A5562A7-599D-A30B-2CC4-7FDD56B63C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719AEDF-FC70-FF74-640D-3C01ED5C68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C78858-2CA0-3878-92BF-2032BCC5FA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F93E121-7CD1-BE4B-9DCF-558A55C33E57}" type="datetimeFigureOut">
              <a:rPr lang="en-US" smtClean="0"/>
              <a:t>8/11/2025</a:t>
            </a:fld>
            <a:endParaRPr lang="en-US"/>
          </a:p>
        </p:txBody>
      </p:sp>
      <p:sp>
        <p:nvSpPr>
          <p:cNvPr id="5" name="Footer Placeholder 4">
            <a:extLst>
              <a:ext uri="{FF2B5EF4-FFF2-40B4-BE49-F238E27FC236}">
                <a16:creationId xmlns:a16="http://schemas.microsoft.com/office/drawing/2014/main" id="{D3848B67-262E-F0E4-46E6-2BFB5AD697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8A2C0FA-1909-538B-46A5-917167E47EB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9D0362-E9C0-5F4B-A205-204A1D93E9F4}" type="slidenum">
              <a:rPr lang="en-US" smtClean="0"/>
              <a:t>‹#›</a:t>
            </a:fld>
            <a:endParaRPr lang="en-US"/>
          </a:p>
        </p:txBody>
      </p:sp>
    </p:spTree>
    <p:extLst>
      <p:ext uri="{BB962C8B-B14F-4D97-AF65-F5344CB8AC3E}">
        <p14:creationId xmlns:p14="http://schemas.microsoft.com/office/powerpoint/2010/main" val="12657191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a:t>Lesson 8</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820996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4482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79064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79ECB6CA-199E-292F-A6A8-A5775FC2B22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122924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925426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675439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79ECB6CA-199E-292F-A6A8-A5775FC2B22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52413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857425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276713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79ECB6CA-199E-292F-A6A8-A5775FC2B22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706657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141548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49148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173565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870632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79ECB6CA-199E-292F-A6A8-A5775FC2B22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213623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400246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79ECB6CA-199E-292F-A6A8-A5775FC2B22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795209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984121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279259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1" name="Audio 10">
            <a:extLst>
              <a:ext uri="{FF2B5EF4-FFF2-40B4-BE49-F238E27FC236}">
                <a16:creationId xmlns:a16="http://schemas.microsoft.com/office/drawing/2014/main" id="{E5C31D3E-AB14-0438-9367-0EBDB990038E}"/>
              </a:ext>
            </a:extLst>
          </p:cNvPr>
          <p:cNvPicPr>
            <a:picLocks noChangeAspect="1"/>
          </p:cNvPicPr>
          <p:nvPr>
            <a:audioFile r:link="rId1"/>
            <p:extLst>
              <p:ext uri="{DAA4B4D4-6D71-4841-9C94-3DE7FCFB9230}">
                <p14:media xmlns:p14="http://schemas.microsoft.com/office/powerpoint/2010/main" r:embed="rId2">
                  <p14:trim st="187.65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519676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79ECB6CA-199E-292F-A6A8-A5775FC2B22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8F4EFFAA-C538-BE4F-51AB-F249A8EBBB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41A7A005-5B6F-CA48-1786-2E1648AEEFC3}"/>
              </a:ext>
            </a:extLst>
          </p:cNvPr>
          <p:cNvPicPr>
            <a:picLocks noChangeAspect="1"/>
          </p:cNvPicPr>
          <p:nvPr>
            <a:audioFile r:link="rId1"/>
            <p:extLst>
              <p:ext uri="{DAA4B4D4-6D71-4841-9C94-3DE7FCFB9230}">
                <p14:media xmlns:p14="http://schemas.microsoft.com/office/powerpoint/2010/main" r:embed="rId2">
                  <p14:trim st="148.737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2" name="Audio 11">
            <a:extLst>
              <a:ext uri="{FF2B5EF4-FFF2-40B4-BE49-F238E27FC236}">
                <a16:creationId xmlns:a16="http://schemas.microsoft.com/office/drawing/2014/main" id="{09280026-BA25-69F1-7680-AFE28887C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8</vt:lpstr>
      <vt:lpstr>PowerPoint Presentation</vt:lpstr>
      <vt:lpstr>6 - 4 2 </vt:lpstr>
      <vt:lpstr>6 - 4  </vt:lpstr>
      <vt:lpstr>9 - 3 6 </vt:lpstr>
      <vt:lpstr>9 - 3  </vt:lpstr>
      <vt:lpstr>10 -  2 8 </vt:lpstr>
      <vt:lpstr>10 -  2  </vt:lpstr>
      <vt:lpstr>8 - 5 3 </vt:lpstr>
      <vt:lpstr>8 - 5  </vt:lpstr>
      <vt:lpstr>9 - 3  </vt:lpstr>
      <vt:lpstr>10 -  2  </vt:lpstr>
      <vt:lpstr>8 - 5  </vt:lpstr>
      <vt:lpstr>6 - 4  </vt:lpstr>
      <vt:lpstr>10 -  2  </vt:lpstr>
      <vt:lpstr>8 - 5  </vt:lpstr>
      <vt:lpstr>6 - 4  </vt:lpstr>
      <vt:lpstr>9 - 3  </vt:lpstr>
      <vt:lpstr>8 - 5  </vt:lpstr>
      <vt:lpstr>6 - 4  </vt:lpstr>
      <vt:lpstr>9 - 3  </vt:lpstr>
      <vt:lpstr>10 -  2  </vt:lpstr>
      <vt:lpstr>9 - 3  </vt:lpstr>
      <vt:lpstr>10 -  2  </vt:lpstr>
      <vt:lpstr>6 - 4  </vt:lpstr>
      <vt:lpstr>8 - 5  </vt:lpstr>
      <vt:lpstr>6 - 4  </vt:lpstr>
      <vt:lpstr>9 - 3  </vt:lpstr>
      <vt:lpstr>8 - 5  </vt:lpstr>
      <vt:lpstr>10 -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2025-08-11T11:48:34Z</dcterms:created>
  <dcterms:modified xsi:type="dcterms:W3CDTF">2025-08-12T04:55:33Z</dcterms:modified>
</cp:coreProperties>
</file>