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51" d="100"/>
          <a:sy n="51" d="100"/>
        </p:scale>
        <p:origin x="96" y="12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10086444-4873-4B6A-840A-D5B64C6281E6}"/>
    <pc:docChg chg="modSld">
      <pc:chgData name="Poncy, Brian" userId="002c98f0-3707-44e7-b27e-58ac2885d61f" providerId="ADAL" clId="{10086444-4873-4B6A-840A-D5B64C6281E6}" dt="2025-08-12T04:56:28.603" v="16" actId="20577"/>
      <pc:docMkLst>
        <pc:docMk/>
      </pc:docMkLst>
      <pc:sldChg chg="modSp mod">
        <pc:chgData name="Poncy, Brian" userId="002c98f0-3707-44e7-b27e-58ac2885d61f" providerId="ADAL" clId="{10086444-4873-4B6A-840A-D5B64C6281E6}" dt="2025-08-12T04:56:28.603" v="16" actId="20577"/>
        <pc:sldMkLst>
          <pc:docMk/>
          <pc:sldMk cId="1041240952" sldId="311"/>
        </pc:sldMkLst>
        <pc:spChg chg="mod">
          <ac:chgData name="Poncy, Brian" userId="002c98f0-3707-44e7-b27e-58ac2885d61f" providerId="ADAL" clId="{10086444-4873-4B6A-840A-D5B64C6281E6}" dt="2025-08-12T04:56:28.603" v="16" actId="20577"/>
          <ac:spMkLst>
            <pc:docMk/>
            <pc:sldMk cId="1041240952" sldId="311"/>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C9587-A76F-C009-5843-DEA18FB330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901833E-7F88-6ABD-3953-78F29AE82F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B97CE32-3D58-CD2F-D955-B8E944E9F7C3}"/>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5" name="Footer Placeholder 4">
            <a:extLst>
              <a:ext uri="{FF2B5EF4-FFF2-40B4-BE49-F238E27FC236}">
                <a16:creationId xmlns:a16="http://schemas.microsoft.com/office/drawing/2014/main" id="{506BE7D7-3A6D-13DB-C65B-CC9B42FBDA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7A2EBA-DB27-2DA1-46AD-17AFF39D904F}"/>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452777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E4B64-CA82-407B-44C7-3195F1CEB9C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E4586C-5D6C-953D-EE18-7F47703E91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33B5C5-B470-60F5-4DA1-A193120809E2}"/>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5" name="Footer Placeholder 4">
            <a:extLst>
              <a:ext uri="{FF2B5EF4-FFF2-40B4-BE49-F238E27FC236}">
                <a16:creationId xmlns:a16="http://schemas.microsoft.com/office/drawing/2014/main" id="{1D5709EE-6198-2C5F-BAE0-9810414281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BAB453-6864-8ACA-8E4C-99FCBDF98FA3}"/>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698431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B4D7D5-C4BD-6B1F-077E-C1FFAAC4BA6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FDC8F6-99D4-4FF1-4D38-ED89F68D5D5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D0000D-261C-869F-F9BE-CA57EF6BADFD}"/>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5" name="Footer Placeholder 4">
            <a:extLst>
              <a:ext uri="{FF2B5EF4-FFF2-40B4-BE49-F238E27FC236}">
                <a16:creationId xmlns:a16="http://schemas.microsoft.com/office/drawing/2014/main" id="{EB87007B-86D6-8EA4-6559-4674321302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AFD694-4820-FC5E-EB91-9F47EE25F454}"/>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1859939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3CD3B-F036-F52D-6F42-768B2ACFAD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4A7190-ABA1-B9BF-FC5F-66BD00F4852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4BFFEB-E892-3F8D-F091-3BAF94374E85}"/>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5" name="Footer Placeholder 4">
            <a:extLst>
              <a:ext uri="{FF2B5EF4-FFF2-40B4-BE49-F238E27FC236}">
                <a16:creationId xmlns:a16="http://schemas.microsoft.com/office/drawing/2014/main" id="{C96AAAB7-D07C-F11C-598C-F4F578C271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E93AF4-B92F-4150-C2AA-61B24697DE56}"/>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088177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219C3-7F10-50BB-A27B-D08FBE64271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998428-08C4-DA13-24BC-4DF9CC50619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8C9CC20-B0AE-7839-953F-00FE338AA447}"/>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5" name="Footer Placeholder 4">
            <a:extLst>
              <a:ext uri="{FF2B5EF4-FFF2-40B4-BE49-F238E27FC236}">
                <a16:creationId xmlns:a16="http://schemas.microsoft.com/office/drawing/2014/main" id="{6C7AEF53-72D1-FBAF-E1FA-D0752E4637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E788E-7ECD-3E8E-534A-C21632D62CAE}"/>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4095993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B6444-33E9-D060-06A9-B4EFB9964E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6CD8BF-AC4B-CF9E-5707-511EA094DA9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D0A23C1-AD20-7D8B-DB6F-8D829B32977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3BFC94-2D5B-89F9-7F55-D9789636792F}"/>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6" name="Footer Placeholder 5">
            <a:extLst>
              <a:ext uri="{FF2B5EF4-FFF2-40B4-BE49-F238E27FC236}">
                <a16:creationId xmlns:a16="http://schemas.microsoft.com/office/drawing/2014/main" id="{05A61CA6-052A-76D4-72CB-54477B0187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8529EF3-3D81-E3AF-9782-E33B8A67C70A}"/>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1957948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5426B-40A0-27A8-AB2E-770B0A8DB9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32EDE29-9A4A-5B8F-40A4-AE99202C83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6A1D249-505B-A808-D178-56939C0F03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86C882-D530-128D-F29E-91B99DDAD6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9E57160-9986-2D75-34C8-FF48712BE28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89898AC-E59F-6B8A-1591-AA44ED8DF813}"/>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8" name="Footer Placeholder 7">
            <a:extLst>
              <a:ext uri="{FF2B5EF4-FFF2-40B4-BE49-F238E27FC236}">
                <a16:creationId xmlns:a16="http://schemas.microsoft.com/office/drawing/2014/main" id="{562CFB57-41F9-E55D-5534-D64962A18E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A710922-5E18-F295-ADB1-1DD2DC6D100A}"/>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3933974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3766F-D97B-361A-2F54-2D4ADD3977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20BB26-508A-6145-9028-B0538CDD8353}"/>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4" name="Footer Placeholder 3">
            <a:extLst>
              <a:ext uri="{FF2B5EF4-FFF2-40B4-BE49-F238E27FC236}">
                <a16:creationId xmlns:a16="http://schemas.microsoft.com/office/drawing/2014/main" id="{B143C454-358F-80BE-0365-01DD7A8589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73DD41F-8509-DD52-BF2A-FFADB2B085AD}"/>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404445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9A3234-8000-2D5C-150B-0D360D8B2A84}"/>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3" name="Footer Placeholder 2">
            <a:extLst>
              <a:ext uri="{FF2B5EF4-FFF2-40B4-BE49-F238E27FC236}">
                <a16:creationId xmlns:a16="http://schemas.microsoft.com/office/drawing/2014/main" id="{61C084DD-77A5-6D31-B3D2-7B30D9F5B5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72A7ECF-2F16-E584-3D09-0FA676813DA0}"/>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401642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E1FC3-0078-057F-35BD-D1801E67FC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EA0D842-BAE8-128F-71E0-C6033BBEF1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7D1490-0B34-D013-D19F-5C2EBA0A2A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3ADE84-F4D8-AE2E-1840-A43DCAE622A8}"/>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6" name="Footer Placeholder 5">
            <a:extLst>
              <a:ext uri="{FF2B5EF4-FFF2-40B4-BE49-F238E27FC236}">
                <a16:creationId xmlns:a16="http://schemas.microsoft.com/office/drawing/2014/main" id="{30EE758D-8BCE-E389-D064-09950D0AA2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1D1518-AE9A-5CE6-584E-950BF0A14E39}"/>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930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57F43-DA6A-07DE-153A-469627FF58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0BF6F6-A653-15B1-44CA-742240619B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4ABBF9-FCE0-84F7-9EA7-2605611050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951D50-C5E3-572F-6B41-9D3767B833D0}"/>
              </a:ext>
            </a:extLst>
          </p:cNvPr>
          <p:cNvSpPr>
            <a:spLocks noGrp="1"/>
          </p:cNvSpPr>
          <p:nvPr>
            <p:ph type="dt" sz="half" idx="10"/>
          </p:nvPr>
        </p:nvSpPr>
        <p:spPr/>
        <p:txBody>
          <a:bodyPr/>
          <a:lstStyle/>
          <a:p>
            <a:fld id="{3E448E35-717E-2244-9FF7-03A469B59413}" type="datetimeFigureOut">
              <a:rPr lang="en-US" smtClean="0"/>
              <a:t>8/11/2025</a:t>
            </a:fld>
            <a:endParaRPr lang="en-US"/>
          </a:p>
        </p:txBody>
      </p:sp>
      <p:sp>
        <p:nvSpPr>
          <p:cNvPr id="6" name="Footer Placeholder 5">
            <a:extLst>
              <a:ext uri="{FF2B5EF4-FFF2-40B4-BE49-F238E27FC236}">
                <a16:creationId xmlns:a16="http://schemas.microsoft.com/office/drawing/2014/main" id="{A722847C-14C2-A9C3-AF4D-BDCC1C0141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2D7E9A-9908-BB13-C2C1-9F01A64BBECA}"/>
              </a:ext>
            </a:extLst>
          </p:cNvPr>
          <p:cNvSpPr>
            <a:spLocks noGrp="1"/>
          </p:cNvSpPr>
          <p:nvPr>
            <p:ph type="sldNum" sz="quarter" idx="12"/>
          </p:nvPr>
        </p:nvSpPr>
        <p:spPr/>
        <p:txBody>
          <a:bodyPr/>
          <a:lstStyle/>
          <a:p>
            <a:fld id="{42D9C14F-51C7-1242-BD3B-50DBAE4297C8}" type="slidenum">
              <a:rPr lang="en-US" smtClean="0"/>
              <a:t>‹#›</a:t>
            </a:fld>
            <a:endParaRPr lang="en-US"/>
          </a:p>
        </p:txBody>
      </p:sp>
    </p:spTree>
    <p:extLst>
      <p:ext uri="{BB962C8B-B14F-4D97-AF65-F5344CB8AC3E}">
        <p14:creationId xmlns:p14="http://schemas.microsoft.com/office/powerpoint/2010/main" val="277082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E6DAD1-B534-CB77-0992-06135ADBC7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80BCAD8-805F-AAF2-02BB-CF1355DA1A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D8FC01-45EC-21D2-FAF0-B73686FDA9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448E35-717E-2244-9FF7-03A469B59413}" type="datetimeFigureOut">
              <a:rPr lang="en-US" smtClean="0"/>
              <a:t>8/11/2025</a:t>
            </a:fld>
            <a:endParaRPr lang="en-US"/>
          </a:p>
        </p:txBody>
      </p:sp>
      <p:sp>
        <p:nvSpPr>
          <p:cNvPr id="5" name="Footer Placeholder 4">
            <a:extLst>
              <a:ext uri="{FF2B5EF4-FFF2-40B4-BE49-F238E27FC236}">
                <a16:creationId xmlns:a16="http://schemas.microsoft.com/office/drawing/2014/main" id="{54EC60F4-2B04-7E95-A336-69F8C7A61B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1817120-33FF-03BB-E815-8B2EBF7376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2D9C14F-51C7-1242-BD3B-50DBAE4297C8}" type="slidenum">
              <a:rPr lang="en-US" smtClean="0"/>
              <a:t>‹#›</a:t>
            </a:fld>
            <a:endParaRPr lang="en-US"/>
          </a:p>
        </p:txBody>
      </p:sp>
    </p:spTree>
    <p:extLst>
      <p:ext uri="{BB962C8B-B14F-4D97-AF65-F5344CB8AC3E}">
        <p14:creationId xmlns:p14="http://schemas.microsoft.com/office/powerpoint/2010/main" val="1864940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Subtraction from 10</a:t>
            </a:r>
            <a:br>
              <a:rPr lang="en-US" dirty="0"/>
            </a:br>
            <a:br>
              <a:rPr lang="en-US" dirty="0"/>
            </a:br>
            <a:r>
              <a:rPr lang="en-US" dirty="0"/>
              <a:t>Lesson 11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Office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Subtraction from 10  Lesson 11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2025-08-11T12:10:42Z</dcterms:created>
  <dcterms:modified xsi:type="dcterms:W3CDTF">2025-08-12T04:56:34Z</dcterms:modified>
</cp:coreProperties>
</file>