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51" d="100"/>
          <a:sy n="51" d="100"/>
        </p:scale>
        <p:origin x="96"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B8C2B521-2336-4110-8E23-F1CD8682839E}"/>
    <pc:docChg chg="modSld">
      <pc:chgData name="Poncy, Brian" userId="002c98f0-3707-44e7-b27e-58ac2885d61f" providerId="ADAL" clId="{B8C2B521-2336-4110-8E23-F1CD8682839E}" dt="2025-08-12T04:57:12.844" v="15" actId="20577"/>
      <pc:docMkLst>
        <pc:docMk/>
      </pc:docMkLst>
      <pc:sldChg chg="modSp mod">
        <pc:chgData name="Poncy, Brian" userId="002c98f0-3707-44e7-b27e-58ac2885d61f" providerId="ADAL" clId="{B8C2B521-2336-4110-8E23-F1CD8682839E}" dt="2025-08-12T04:57:12.844" v="15" actId="20577"/>
        <pc:sldMkLst>
          <pc:docMk/>
          <pc:sldMk cId="1041240952" sldId="311"/>
        </pc:sldMkLst>
        <pc:spChg chg="mod">
          <ac:chgData name="Poncy, Brian" userId="002c98f0-3707-44e7-b27e-58ac2885d61f" providerId="ADAL" clId="{B8C2B521-2336-4110-8E23-F1CD8682839E}" dt="2025-08-12T04:57:12.844" v="15" actId="20577"/>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0238B-8D17-A8D9-30AB-5D1FDDACEF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48DBD45-9931-D52A-8407-A35B97F0ED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F5421E-0181-BB81-CCDA-4C3EE1D38BD6}"/>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5" name="Footer Placeholder 4">
            <a:extLst>
              <a:ext uri="{FF2B5EF4-FFF2-40B4-BE49-F238E27FC236}">
                <a16:creationId xmlns:a16="http://schemas.microsoft.com/office/drawing/2014/main" id="{B050403E-49E2-5212-501F-D6D8FF08BD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079657-4013-BD1D-B848-1D5207956705}"/>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529819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5F969-FADD-2228-AD1E-19B87871625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35A660-6C68-3B64-CC10-DAA761EFFC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760171-A1BA-8829-608D-B7DD15FDCEBC}"/>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5" name="Footer Placeholder 4">
            <a:extLst>
              <a:ext uri="{FF2B5EF4-FFF2-40B4-BE49-F238E27FC236}">
                <a16:creationId xmlns:a16="http://schemas.microsoft.com/office/drawing/2014/main" id="{B5AE9F8F-F774-F723-D324-34C3B36EEB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126DDD-6273-CFC4-F5C2-44138E318C79}"/>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1532419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AB62C9-28D5-D5DA-F09D-7D72E9985AF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D0F335-B742-71F2-A746-3E52614D0CA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B75A81-6729-A39D-A288-05E904BE8DE8}"/>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5" name="Footer Placeholder 4">
            <a:extLst>
              <a:ext uri="{FF2B5EF4-FFF2-40B4-BE49-F238E27FC236}">
                <a16:creationId xmlns:a16="http://schemas.microsoft.com/office/drawing/2014/main" id="{E6902C5F-FB69-FB0C-90B4-35FC1E168F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564011-728B-55C6-B9AF-D5A3EFAF2EA2}"/>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3454100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56652-73A8-906E-D479-E47DD26904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C4812B-8A12-5F5D-3BE9-EBF422DC751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61E2BE-3EC6-DEA8-80F4-4B7A542B64CA}"/>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5" name="Footer Placeholder 4">
            <a:extLst>
              <a:ext uri="{FF2B5EF4-FFF2-40B4-BE49-F238E27FC236}">
                <a16:creationId xmlns:a16="http://schemas.microsoft.com/office/drawing/2014/main" id="{6ABEC1F1-2B49-C442-AD3A-289EE75632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34D199-C5E1-0B18-74D3-AAF16F753C5E}"/>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2526319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3EAAA-8D0B-0F04-B261-4289232772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674D24-46AA-282A-82BE-0F50AB30126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02EF716-F70C-F513-47D5-EE630A7A7F6A}"/>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5" name="Footer Placeholder 4">
            <a:extLst>
              <a:ext uri="{FF2B5EF4-FFF2-40B4-BE49-F238E27FC236}">
                <a16:creationId xmlns:a16="http://schemas.microsoft.com/office/drawing/2014/main" id="{EBF76358-477D-2027-13EC-9BA215A88F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9559D3-8588-52E3-6E1C-F4732D6816F0}"/>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2895276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063AE-BE61-ED28-B534-583DBC5A21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8E57B0-8A22-67A9-CC4A-0FB8F828E7B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CDC481-1BEE-30A7-924A-4881416AC59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22D836-D6A0-8DED-122B-CA0DFA6E0137}"/>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6" name="Footer Placeholder 5">
            <a:extLst>
              <a:ext uri="{FF2B5EF4-FFF2-40B4-BE49-F238E27FC236}">
                <a16:creationId xmlns:a16="http://schemas.microsoft.com/office/drawing/2014/main" id="{AB7EE24A-5AFF-EE6C-41DA-9759FF7A3F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871C32-D272-E808-F2DB-6385B5A3D064}"/>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3402611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C0F5F-5366-65BF-5C49-EE491AC799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6E98BF0-A4D1-7137-75BB-E683EC8401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17D4D1C-961B-6EC6-0FA0-1FDC9B241FA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2B0971D-1AE5-8E39-EB64-9C517E53DC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C30977-93DB-CACB-F7DF-B291B12339E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4B46F5-9682-15AC-7743-44FA7139A274}"/>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8" name="Footer Placeholder 7">
            <a:extLst>
              <a:ext uri="{FF2B5EF4-FFF2-40B4-BE49-F238E27FC236}">
                <a16:creationId xmlns:a16="http://schemas.microsoft.com/office/drawing/2014/main" id="{1CF3B82D-82A0-C453-F116-54287D0B93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CC5B03-FCC3-0AC9-88D1-7249A57B3D9B}"/>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1754420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BEBFC-B52E-3709-06BC-1D4332E164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A02A40B-396B-70E0-BF25-10E2D74A4CD0}"/>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4" name="Footer Placeholder 3">
            <a:extLst>
              <a:ext uri="{FF2B5EF4-FFF2-40B4-BE49-F238E27FC236}">
                <a16:creationId xmlns:a16="http://schemas.microsoft.com/office/drawing/2014/main" id="{10E3BE2D-993F-9A42-26C3-08C148271D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DBA053-39D4-47BD-9DC1-4E01123443E6}"/>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3245092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FD5E27-6F16-3FB4-381A-FAE106CC868D}"/>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3" name="Footer Placeholder 2">
            <a:extLst>
              <a:ext uri="{FF2B5EF4-FFF2-40B4-BE49-F238E27FC236}">
                <a16:creationId xmlns:a16="http://schemas.microsoft.com/office/drawing/2014/main" id="{A89D1D42-9595-B7A9-2A68-317C3395871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A8CFF4-6487-174F-FC52-FA736A8C8BCC}"/>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2989028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0965E-82B0-4AD2-CE23-95A86C08E0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C1B8F0-4823-5172-D83A-3A886C818B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10F0909-A236-BFAA-489B-598C388E34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804491-E436-503F-6EC7-3FEFC2E7B0FB}"/>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6" name="Footer Placeholder 5">
            <a:extLst>
              <a:ext uri="{FF2B5EF4-FFF2-40B4-BE49-F238E27FC236}">
                <a16:creationId xmlns:a16="http://schemas.microsoft.com/office/drawing/2014/main" id="{E2710500-2A1D-6480-C955-978788AA9A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D6EA12-8D45-E364-3D00-DC7EDF8A5B70}"/>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559362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F0F18-1C95-03D8-4832-D7C2A89A53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3E50FE9-6F4A-C285-7538-E1C6312FE6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B0A35AA-9047-8168-F17B-19D49E9702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D92D71-821C-0618-8782-888BAE2DEF6E}"/>
              </a:ext>
            </a:extLst>
          </p:cNvPr>
          <p:cNvSpPr>
            <a:spLocks noGrp="1"/>
          </p:cNvSpPr>
          <p:nvPr>
            <p:ph type="dt" sz="half" idx="10"/>
          </p:nvPr>
        </p:nvSpPr>
        <p:spPr/>
        <p:txBody>
          <a:bodyPr/>
          <a:lstStyle/>
          <a:p>
            <a:fld id="{EF07ED58-C8A9-2947-8BF8-C4336509147C}" type="datetimeFigureOut">
              <a:rPr lang="en-US" smtClean="0"/>
              <a:t>8/11/2025</a:t>
            </a:fld>
            <a:endParaRPr lang="en-US"/>
          </a:p>
        </p:txBody>
      </p:sp>
      <p:sp>
        <p:nvSpPr>
          <p:cNvPr id="6" name="Footer Placeholder 5">
            <a:extLst>
              <a:ext uri="{FF2B5EF4-FFF2-40B4-BE49-F238E27FC236}">
                <a16:creationId xmlns:a16="http://schemas.microsoft.com/office/drawing/2014/main" id="{244D20B3-CF29-FF4C-002E-542799B995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08A2D5-D6D9-42BB-4E9C-C89E83EBCDB8}"/>
              </a:ext>
            </a:extLst>
          </p:cNvPr>
          <p:cNvSpPr>
            <a:spLocks noGrp="1"/>
          </p:cNvSpPr>
          <p:nvPr>
            <p:ph type="sldNum" sz="quarter" idx="12"/>
          </p:nvPr>
        </p:nvSpPr>
        <p:spPr/>
        <p:txBody>
          <a:bodyPr/>
          <a:lstStyle/>
          <a:p>
            <a:fld id="{8072C3F9-642F-9A4A-859B-3776C43CFC89}" type="slidenum">
              <a:rPr lang="en-US" smtClean="0"/>
              <a:t>‹#›</a:t>
            </a:fld>
            <a:endParaRPr lang="en-US"/>
          </a:p>
        </p:txBody>
      </p:sp>
    </p:spTree>
    <p:extLst>
      <p:ext uri="{BB962C8B-B14F-4D97-AF65-F5344CB8AC3E}">
        <p14:creationId xmlns:p14="http://schemas.microsoft.com/office/powerpoint/2010/main" val="2693390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2D4183-4A66-6334-F0FA-88F3B41D0C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F88F01-6142-ECFD-5DC5-B27DCE6363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CF052-7E9C-3D83-E752-4E41076ED9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F07ED58-C8A9-2947-8BF8-C4336509147C}" type="datetimeFigureOut">
              <a:rPr lang="en-US" smtClean="0"/>
              <a:t>8/11/2025</a:t>
            </a:fld>
            <a:endParaRPr lang="en-US"/>
          </a:p>
        </p:txBody>
      </p:sp>
      <p:sp>
        <p:nvSpPr>
          <p:cNvPr id="5" name="Footer Placeholder 4">
            <a:extLst>
              <a:ext uri="{FF2B5EF4-FFF2-40B4-BE49-F238E27FC236}">
                <a16:creationId xmlns:a16="http://schemas.microsoft.com/office/drawing/2014/main" id="{760515CA-6A58-2526-191B-610D1D0DB4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ED52960-E91E-C598-7314-354AF98E68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72C3F9-642F-9A4A-859B-3776C43CFC89}" type="slidenum">
              <a:rPr lang="en-US" smtClean="0"/>
              <a:t>‹#›</a:t>
            </a:fld>
            <a:endParaRPr lang="en-US"/>
          </a:p>
        </p:txBody>
      </p:sp>
    </p:spTree>
    <p:extLst>
      <p:ext uri="{BB962C8B-B14F-4D97-AF65-F5344CB8AC3E}">
        <p14:creationId xmlns:p14="http://schemas.microsoft.com/office/powerpoint/2010/main" val="3995810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a:t>
            </a:r>
            <a:r>
              <a:rPr lang="en-US" dirty="0"/>
              <a:t>10</a:t>
            </a:r>
            <a:br>
              <a:rPr lang="en-US" dirty="0"/>
            </a:br>
            <a:br>
              <a:rPr lang="en-US" dirty="0"/>
            </a:br>
            <a:r>
              <a:rPr lang="en-US" dirty="0"/>
              <a:t>Lesson 13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13</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2025-08-11T12:12:33Z</dcterms:created>
  <dcterms:modified xsi:type="dcterms:W3CDTF">2025-08-12T04:57:12Z</dcterms:modified>
</cp:coreProperties>
</file>