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5" r:id="rId4"/>
    <p:sldId id="266" r:id="rId5"/>
    <p:sldId id="309" r:id="rId6"/>
    <p:sldId id="310" r:id="rId7"/>
    <p:sldId id="311" r:id="rId8"/>
    <p:sldId id="312" r:id="rId9"/>
    <p:sldId id="313" r:id="rId10"/>
    <p:sldId id="314"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95F5A0-A217-49B8-864A-7E3BC8A50F4A}" v="21" dt="2025-08-12T04:47:28.8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946"/>
    <p:restoredTop sz="91429"/>
  </p:normalViewPr>
  <p:slideViewPr>
    <p:cSldViewPr snapToGrid="0">
      <p:cViewPr varScale="1">
        <p:scale>
          <a:sx n="43" d="100"/>
          <a:sy n="43" d="100"/>
        </p:scale>
        <p:origin x="72" y="1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oncy, Brian" userId="002c98f0-3707-44e7-b27e-58ac2885d61f" providerId="ADAL" clId="{D895F5A0-A217-49B8-864A-7E3BC8A50F4A}"/>
    <pc:docChg chg="addSld delSld modSld">
      <pc:chgData name="Poncy, Brian" userId="002c98f0-3707-44e7-b27e-58ac2885d61f" providerId="ADAL" clId="{D895F5A0-A217-49B8-864A-7E3BC8A50F4A}" dt="2025-08-12T04:47:28.829" v="71"/>
      <pc:docMkLst>
        <pc:docMk/>
      </pc:docMkLst>
      <pc:sldChg chg="add del">
        <pc:chgData name="Poncy, Brian" userId="002c98f0-3707-44e7-b27e-58ac2885d61f" providerId="ADAL" clId="{D895F5A0-A217-49B8-864A-7E3BC8A50F4A}" dt="2025-08-12T04:45:05.454" v="51"/>
        <pc:sldMkLst>
          <pc:docMk/>
          <pc:sldMk cId="4056245324" sldId="265"/>
        </pc:sldMkLst>
      </pc:sldChg>
      <pc:sldChg chg="add del">
        <pc:chgData name="Poncy, Brian" userId="002c98f0-3707-44e7-b27e-58ac2885d61f" providerId="ADAL" clId="{D895F5A0-A217-49B8-864A-7E3BC8A50F4A}" dt="2025-08-12T04:45:05.454" v="51"/>
        <pc:sldMkLst>
          <pc:docMk/>
          <pc:sldMk cId="3815460220" sldId="266"/>
        </pc:sldMkLst>
      </pc:sldChg>
      <pc:sldChg chg="add del">
        <pc:chgData name="Poncy, Brian" userId="002c98f0-3707-44e7-b27e-58ac2885d61f" providerId="ADAL" clId="{D895F5A0-A217-49B8-864A-7E3BC8A50F4A}" dt="2025-08-12T04:45:05.454" v="51"/>
        <pc:sldMkLst>
          <pc:docMk/>
          <pc:sldMk cId="3807410346" sldId="309"/>
        </pc:sldMkLst>
      </pc:sldChg>
      <pc:sldChg chg="add del">
        <pc:chgData name="Poncy, Brian" userId="002c98f0-3707-44e7-b27e-58ac2885d61f" providerId="ADAL" clId="{D895F5A0-A217-49B8-864A-7E3BC8A50F4A}" dt="2025-08-12T04:45:05.454" v="51"/>
        <pc:sldMkLst>
          <pc:docMk/>
          <pc:sldMk cId="3208703765" sldId="310"/>
        </pc:sldMkLst>
      </pc:sldChg>
      <pc:sldChg chg="add del">
        <pc:chgData name="Poncy, Brian" userId="002c98f0-3707-44e7-b27e-58ac2885d61f" providerId="ADAL" clId="{D895F5A0-A217-49B8-864A-7E3BC8A50F4A}" dt="2025-08-12T04:45:05.454" v="51"/>
        <pc:sldMkLst>
          <pc:docMk/>
          <pc:sldMk cId="3252263159" sldId="311"/>
        </pc:sldMkLst>
      </pc:sldChg>
      <pc:sldChg chg="add del">
        <pc:chgData name="Poncy, Brian" userId="002c98f0-3707-44e7-b27e-58ac2885d61f" providerId="ADAL" clId="{D895F5A0-A217-49B8-864A-7E3BC8A50F4A}" dt="2025-08-12T04:45:05.454" v="51"/>
        <pc:sldMkLst>
          <pc:docMk/>
          <pc:sldMk cId="2350260134" sldId="312"/>
        </pc:sldMkLst>
      </pc:sldChg>
      <pc:sldChg chg="add del">
        <pc:chgData name="Poncy, Brian" userId="002c98f0-3707-44e7-b27e-58ac2885d61f" providerId="ADAL" clId="{D895F5A0-A217-49B8-864A-7E3BC8A50F4A}" dt="2025-08-12T04:45:05.454" v="51"/>
        <pc:sldMkLst>
          <pc:docMk/>
          <pc:sldMk cId="2968125431" sldId="313"/>
        </pc:sldMkLst>
      </pc:sldChg>
      <pc:sldChg chg="add del">
        <pc:chgData name="Poncy, Brian" userId="002c98f0-3707-44e7-b27e-58ac2885d61f" providerId="ADAL" clId="{D895F5A0-A217-49B8-864A-7E3BC8A50F4A}" dt="2025-08-12T04:45:05.454" v="51"/>
        <pc:sldMkLst>
          <pc:docMk/>
          <pc:sldMk cId="960359423" sldId="314"/>
        </pc:sldMkLst>
      </pc:sldChg>
      <pc:sldChg chg="modSp mod">
        <pc:chgData name="Poncy, Brian" userId="002c98f0-3707-44e7-b27e-58ac2885d61f" providerId="ADAL" clId="{D895F5A0-A217-49B8-864A-7E3BC8A50F4A}" dt="2025-08-12T04:44:07.463" v="22" actId="20577"/>
        <pc:sldMkLst>
          <pc:docMk/>
          <pc:sldMk cId="1971945548" sldId="345"/>
        </pc:sldMkLst>
        <pc:spChg chg="mod">
          <ac:chgData name="Poncy, Brian" userId="002c98f0-3707-44e7-b27e-58ac2885d61f" providerId="ADAL" clId="{D895F5A0-A217-49B8-864A-7E3BC8A50F4A}" dt="2025-08-12T04:44:07.463" v="22" actId="20577"/>
          <ac:spMkLst>
            <pc:docMk/>
            <pc:sldMk cId="1971945548" sldId="345"/>
            <ac:spMk id="2" creationId="{7D11E6F9-48A4-0F48-121D-CA789C12D048}"/>
          </ac:spMkLst>
        </pc:spChg>
      </pc:sldChg>
      <pc:sldChg chg="del">
        <pc:chgData name="Poncy, Brian" userId="002c98f0-3707-44e7-b27e-58ac2885d61f" providerId="ADAL" clId="{D895F5A0-A217-49B8-864A-7E3BC8A50F4A}" dt="2025-08-12T04:44:14.683" v="31" actId="47"/>
        <pc:sldMkLst>
          <pc:docMk/>
          <pc:sldMk cId="1020072374" sldId="348"/>
        </pc:sldMkLst>
      </pc:sldChg>
      <pc:sldChg chg="add">
        <pc:chgData name="Poncy, Brian" userId="002c98f0-3707-44e7-b27e-58ac2885d61f" providerId="ADAL" clId="{D895F5A0-A217-49B8-864A-7E3BC8A50F4A}" dt="2025-08-12T04:45:15.140" v="52"/>
        <pc:sldMkLst>
          <pc:docMk/>
          <pc:sldMk cId="3428032677" sldId="348"/>
        </pc:sldMkLst>
      </pc:sldChg>
      <pc:sldChg chg="add">
        <pc:chgData name="Poncy, Brian" userId="002c98f0-3707-44e7-b27e-58ac2885d61f" providerId="ADAL" clId="{D895F5A0-A217-49B8-864A-7E3BC8A50F4A}" dt="2025-08-12T04:45:21.251" v="53"/>
        <pc:sldMkLst>
          <pc:docMk/>
          <pc:sldMk cId="2347977619" sldId="349"/>
        </pc:sldMkLst>
      </pc:sldChg>
      <pc:sldChg chg="del">
        <pc:chgData name="Poncy, Brian" userId="002c98f0-3707-44e7-b27e-58ac2885d61f" providerId="ADAL" clId="{D895F5A0-A217-49B8-864A-7E3BC8A50F4A}" dt="2025-08-12T04:44:14.871" v="32" actId="47"/>
        <pc:sldMkLst>
          <pc:docMk/>
          <pc:sldMk cId="3525736447" sldId="349"/>
        </pc:sldMkLst>
      </pc:sldChg>
      <pc:sldChg chg="add">
        <pc:chgData name="Poncy, Brian" userId="002c98f0-3707-44e7-b27e-58ac2885d61f" providerId="ADAL" clId="{D895F5A0-A217-49B8-864A-7E3BC8A50F4A}" dt="2025-08-12T04:45:26.979" v="54"/>
        <pc:sldMkLst>
          <pc:docMk/>
          <pc:sldMk cId="3525597865" sldId="350"/>
        </pc:sldMkLst>
      </pc:sldChg>
      <pc:sldChg chg="del">
        <pc:chgData name="Poncy, Brian" userId="002c98f0-3707-44e7-b27e-58ac2885d61f" providerId="ADAL" clId="{D895F5A0-A217-49B8-864A-7E3BC8A50F4A}" dt="2025-08-12T04:44:15.055" v="33" actId="47"/>
        <pc:sldMkLst>
          <pc:docMk/>
          <pc:sldMk cId="3794588503" sldId="350"/>
        </pc:sldMkLst>
      </pc:sldChg>
      <pc:sldChg chg="add">
        <pc:chgData name="Poncy, Brian" userId="002c98f0-3707-44e7-b27e-58ac2885d61f" providerId="ADAL" clId="{D895F5A0-A217-49B8-864A-7E3BC8A50F4A}" dt="2025-08-12T04:45:32.691" v="55"/>
        <pc:sldMkLst>
          <pc:docMk/>
          <pc:sldMk cId="1145739358" sldId="351"/>
        </pc:sldMkLst>
      </pc:sldChg>
      <pc:sldChg chg="del">
        <pc:chgData name="Poncy, Brian" userId="002c98f0-3707-44e7-b27e-58ac2885d61f" providerId="ADAL" clId="{D895F5A0-A217-49B8-864A-7E3BC8A50F4A}" dt="2025-08-12T04:44:15.234" v="34" actId="47"/>
        <pc:sldMkLst>
          <pc:docMk/>
          <pc:sldMk cId="1745864157" sldId="351"/>
        </pc:sldMkLst>
      </pc:sldChg>
      <pc:sldChg chg="add">
        <pc:chgData name="Poncy, Brian" userId="002c98f0-3707-44e7-b27e-58ac2885d61f" providerId="ADAL" clId="{D895F5A0-A217-49B8-864A-7E3BC8A50F4A}" dt="2025-08-12T04:45:38.179" v="56"/>
        <pc:sldMkLst>
          <pc:docMk/>
          <pc:sldMk cId="1554645679" sldId="352"/>
        </pc:sldMkLst>
      </pc:sldChg>
      <pc:sldChg chg="del">
        <pc:chgData name="Poncy, Brian" userId="002c98f0-3707-44e7-b27e-58ac2885d61f" providerId="ADAL" clId="{D895F5A0-A217-49B8-864A-7E3BC8A50F4A}" dt="2025-08-12T04:44:15.407" v="35" actId="47"/>
        <pc:sldMkLst>
          <pc:docMk/>
          <pc:sldMk cId="3187802892" sldId="352"/>
        </pc:sldMkLst>
      </pc:sldChg>
      <pc:sldChg chg="del">
        <pc:chgData name="Poncy, Brian" userId="002c98f0-3707-44e7-b27e-58ac2885d61f" providerId="ADAL" clId="{D895F5A0-A217-49B8-864A-7E3BC8A50F4A}" dt="2025-08-12T04:44:15.599" v="36" actId="47"/>
        <pc:sldMkLst>
          <pc:docMk/>
          <pc:sldMk cId="430970000" sldId="353"/>
        </pc:sldMkLst>
      </pc:sldChg>
      <pc:sldChg chg="add">
        <pc:chgData name="Poncy, Brian" userId="002c98f0-3707-44e7-b27e-58ac2885d61f" providerId="ADAL" clId="{D895F5A0-A217-49B8-864A-7E3BC8A50F4A}" dt="2025-08-12T04:45:43.494" v="57"/>
        <pc:sldMkLst>
          <pc:docMk/>
          <pc:sldMk cId="2753408059" sldId="353"/>
        </pc:sldMkLst>
      </pc:sldChg>
      <pc:sldChg chg="add">
        <pc:chgData name="Poncy, Brian" userId="002c98f0-3707-44e7-b27e-58ac2885d61f" providerId="ADAL" clId="{D895F5A0-A217-49B8-864A-7E3BC8A50F4A}" dt="2025-08-12T04:45:49.819" v="58"/>
        <pc:sldMkLst>
          <pc:docMk/>
          <pc:sldMk cId="2237173850" sldId="354"/>
        </pc:sldMkLst>
      </pc:sldChg>
      <pc:sldChg chg="del">
        <pc:chgData name="Poncy, Brian" userId="002c98f0-3707-44e7-b27e-58ac2885d61f" providerId="ADAL" clId="{D895F5A0-A217-49B8-864A-7E3BC8A50F4A}" dt="2025-08-12T04:44:15.831" v="37" actId="47"/>
        <pc:sldMkLst>
          <pc:docMk/>
          <pc:sldMk cId="2764887810" sldId="354"/>
        </pc:sldMkLst>
      </pc:sldChg>
      <pc:sldChg chg="add">
        <pc:chgData name="Poncy, Brian" userId="002c98f0-3707-44e7-b27e-58ac2885d61f" providerId="ADAL" clId="{D895F5A0-A217-49B8-864A-7E3BC8A50F4A}" dt="2025-08-12T04:46:06.764" v="59"/>
        <pc:sldMkLst>
          <pc:docMk/>
          <pc:sldMk cId="1060866215" sldId="355"/>
        </pc:sldMkLst>
      </pc:sldChg>
      <pc:sldChg chg="del">
        <pc:chgData name="Poncy, Brian" userId="002c98f0-3707-44e7-b27e-58ac2885d61f" providerId="ADAL" clId="{D895F5A0-A217-49B8-864A-7E3BC8A50F4A}" dt="2025-08-12T04:44:16.031" v="38" actId="47"/>
        <pc:sldMkLst>
          <pc:docMk/>
          <pc:sldMk cId="1487662704" sldId="355"/>
        </pc:sldMkLst>
      </pc:sldChg>
      <pc:sldChg chg="del">
        <pc:chgData name="Poncy, Brian" userId="002c98f0-3707-44e7-b27e-58ac2885d61f" providerId="ADAL" clId="{D895F5A0-A217-49B8-864A-7E3BC8A50F4A}" dt="2025-08-12T04:44:16.236" v="39" actId="47"/>
        <pc:sldMkLst>
          <pc:docMk/>
          <pc:sldMk cId="2205843293" sldId="356"/>
        </pc:sldMkLst>
      </pc:sldChg>
      <pc:sldChg chg="add">
        <pc:chgData name="Poncy, Brian" userId="002c98f0-3707-44e7-b27e-58ac2885d61f" providerId="ADAL" clId="{D895F5A0-A217-49B8-864A-7E3BC8A50F4A}" dt="2025-08-12T04:46:13.948" v="60"/>
        <pc:sldMkLst>
          <pc:docMk/>
          <pc:sldMk cId="2828792938" sldId="356"/>
        </pc:sldMkLst>
      </pc:sldChg>
      <pc:sldChg chg="add">
        <pc:chgData name="Poncy, Brian" userId="002c98f0-3707-44e7-b27e-58ac2885d61f" providerId="ADAL" clId="{D895F5A0-A217-49B8-864A-7E3BC8A50F4A}" dt="2025-08-12T04:46:18.605" v="61"/>
        <pc:sldMkLst>
          <pc:docMk/>
          <pc:sldMk cId="1136451833" sldId="357"/>
        </pc:sldMkLst>
      </pc:sldChg>
      <pc:sldChg chg="del">
        <pc:chgData name="Poncy, Brian" userId="002c98f0-3707-44e7-b27e-58ac2885d61f" providerId="ADAL" clId="{D895F5A0-A217-49B8-864A-7E3BC8A50F4A}" dt="2025-08-12T04:44:16.437" v="40" actId="47"/>
        <pc:sldMkLst>
          <pc:docMk/>
          <pc:sldMk cId="2386902946" sldId="357"/>
        </pc:sldMkLst>
      </pc:sldChg>
      <pc:sldChg chg="add">
        <pc:chgData name="Poncy, Brian" userId="002c98f0-3707-44e7-b27e-58ac2885d61f" providerId="ADAL" clId="{D895F5A0-A217-49B8-864A-7E3BC8A50F4A}" dt="2025-08-12T04:46:25.202" v="62"/>
        <pc:sldMkLst>
          <pc:docMk/>
          <pc:sldMk cId="306965361" sldId="358"/>
        </pc:sldMkLst>
      </pc:sldChg>
      <pc:sldChg chg="del">
        <pc:chgData name="Poncy, Brian" userId="002c98f0-3707-44e7-b27e-58ac2885d61f" providerId="ADAL" clId="{D895F5A0-A217-49B8-864A-7E3BC8A50F4A}" dt="2025-08-12T04:44:16.647" v="41" actId="47"/>
        <pc:sldMkLst>
          <pc:docMk/>
          <pc:sldMk cId="4178653322" sldId="358"/>
        </pc:sldMkLst>
      </pc:sldChg>
      <pc:sldChg chg="del">
        <pc:chgData name="Poncy, Brian" userId="002c98f0-3707-44e7-b27e-58ac2885d61f" providerId="ADAL" clId="{D895F5A0-A217-49B8-864A-7E3BC8A50F4A}" dt="2025-08-12T04:44:16.923" v="42" actId="47"/>
        <pc:sldMkLst>
          <pc:docMk/>
          <pc:sldMk cId="1333456290" sldId="359"/>
        </pc:sldMkLst>
      </pc:sldChg>
      <pc:sldChg chg="add">
        <pc:chgData name="Poncy, Brian" userId="002c98f0-3707-44e7-b27e-58ac2885d61f" providerId="ADAL" clId="{D895F5A0-A217-49B8-864A-7E3BC8A50F4A}" dt="2025-08-12T04:46:32.429" v="63"/>
        <pc:sldMkLst>
          <pc:docMk/>
          <pc:sldMk cId="1431630213" sldId="359"/>
        </pc:sldMkLst>
      </pc:sldChg>
      <pc:sldChg chg="add">
        <pc:chgData name="Poncy, Brian" userId="002c98f0-3707-44e7-b27e-58ac2885d61f" providerId="ADAL" clId="{D895F5A0-A217-49B8-864A-7E3BC8A50F4A}" dt="2025-08-12T04:46:40.827" v="64"/>
        <pc:sldMkLst>
          <pc:docMk/>
          <pc:sldMk cId="396887384" sldId="360"/>
        </pc:sldMkLst>
      </pc:sldChg>
      <pc:sldChg chg="del">
        <pc:chgData name="Poncy, Brian" userId="002c98f0-3707-44e7-b27e-58ac2885d61f" providerId="ADAL" clId="{D895F5A0-A217-49B8-864A-7E3BC8A50F4A}" dt="2025-08-12T04:44:17.196" v="43" actId="47"/>
        <pc:sldMkLst>
          <pc:docMk/>
          <pc:sldMk cId="2766187442" sldId="360"/>
        </pc:sldMkLst>
      </pc:sldChg>
      <pc:sldChg chg="del">
        <pc:chgData name="Poncy, Brian" userId="002c98f0-3707-44e7-b27e-58ac2885d61f" providerId="ADAL" clId="{D895F5A0-A217-49B8-864A-7E3BC8A50F4A}" dt="2025-08-12T04:44:17.457" v="44" actId="47"/>
        <pc:sldMkLst>
          <pc:docMk/>
          <pc:sldMk cId="734951055" sldId="361"/>
        </pc:sldMkLst>
      </pc:sldChg>
      <pc:sldChg chg="add">
        <pc:chgData name="Poncy, Brian" userId="002c98f0-3707-44e7-b27e-58ac2885d61f" providerId="ADAL" clId="{D895F5A0-A217-49B8-864A-7E3BC8A50F4A}" dt="2025-08-12T04:46:46.459" v="65"/>
        <pc:sldMkLst>
          <pc:docMk/>
          <pc:sldMk cId="984478865" sldId="361"/>
        </pc:sldMkLst>
      </pc:sldChg>
      <pc:sldChg chg="del">
        <pc:chgData name="Poncy, Brian" userId="002c98f0-3707-44e7-b27e-58ac2885d61f" providerId="ADAL" clId="{D895F5A0-A217-49B8-864A-7E3BC8A50F4A}" dt="2025-08-12T04:44:17.640" v="45" actId="47"/>
        <pc:sldMkLst>
          <pc:docMk/>
          <pc:sldMk cId="3259756497" sldId="362"/>
        </pc:sldMkLst>
      </pc:sldChg>
      <pc:sldChg chg="add">
        <pc:chgData name="Poncy, Brian" userId="002c98f0-3707-44e7-b27e-58ac2885d61f" providerId="ADAL" clId="{D895F5A0-A217-49B8-864A-7E3BC8A50F4A}" dt="2025-08-12T04:46:52.979" v="66"/>
        <pc:sldMkLst>
          <pc:docMk/>
          <pc:sldMk cId="3997730451" sldId="362"/>
        </pc:sldMkLst>
      </pc:sldChg>
      <pc:sldChg chg="add">
        <pc:chgData name="Poncy, Brian" userId="002c98f0-3707-44e7-b27e-58ac2885d61f" providerId="ADAL" clId="{D895F5A0-A217-49B8-864A-7E3BC8A50F4A}" dt="2025-08-12T04:47:05.364" v="67"/>
        <pc:sldMkLst>
          <pc:docMk/>
          <pc:sldMk cId="1306407207" sldId="363"/>
        </pc:sldMkLst>
      </pc:sldChg>
      <pc:sldChg chg="del">
        <pc:chgData name="Poncy, Brian" userId="002c98f0-3707-44e7-b27e-58ac2885d61f" providerId="ADAL" clId="{D895F5A0-A217-49B8-864A-7E3BC8A50F4A}" dt="2025-08-12T04:44:17.882" v="46" actId="47"/>
        <pc:sldMkLst>
          <pc:docMk/>
          <pc:sldMk cId="1477968801" sldId="363"/>
        </pc:sldMkLst>
      </pc:sldChg>
      <pc:sldChg chg="add">
        <pc:chgData name="Poncy, Brian" userId="002c98f0-3707-44e7-b27e-58ac2885d61f" providerId="ADAL" clId="{D895F5A0-A217-49B8-864A-7E3BC8A50F4A}" dt="2025-08-12T04:47:13.419" v="68"/>
        <pc:sldMkLst>
          <pc:docMk/>
          <pc:sldMk cId="2954818255" sldId="364"/>
        </pc:sldMkLst>
      </pc:sldChg>
      <pc:sldChg chg="del">
        <pc:chgData name="Poncy, Brian" userId="002c98f0-3707-44e7-b27e-58ac2885d61f" providerId="ADAL" clId="{D895F5A0-A217-49B8-864A-7E3BC8A50F4A}" dt="2025-08-12T04:44:18.118" v="47" actId="47"/>
        <pc:sldMkLst>
          <pc:docMk/>
          <pc:sldMk cId="4222722174" sldId="364"/>
        </pc:sldMkLst>
      </pc:sldChg>
      <pc:sldChg chg="add">
        <pc:chgData name="Poncy, Brian" userId="002c98f0-3707-44e7-b27e-58ac2885d61f" providerId="ADAL" clId="{D895F5A0-A217-49B8-864A-7E3BC8A50F4A}" dt="2025-08-12T04:47:18.659" v="69"/>
        <pc:sldMkLst>
          <pc:docMk/>
          <pc:sldMk cId="171271958" sldId="365"/>
        </pc:sldMkLst>
      </pc:sldChg>
      <pc:sldChg chg="del">
        <pc:chgData name="Poncy, Brian" userId="002c98f0-3707-44e7-b27e-58ac2885d61f" providerId="ADAL" clId="{D895F5A0-A217-49B8-864A-7E3BC8A50F4A}" dt="2025-08-12T04:44:18.327" v="48" actId="47"/>
        <pc:sldMkLst>
          <pc:docMk/>
          <pc:sldMk cId="4169546178" sldId="365"/>
        </pc:sldMkLst>
      </pc:sldChg>
      <pc:sldChg chg="add">
        <pc:chgData name="Poncy, Brian" userId="002c98f0-3707-44e7-b27e-58ac2885d61f" providerId="ADAL" clId="{D895F5A0-A217-49B8-864A-7E3BC8A50F4A}" dt="2025-08-12T04:47:24.891" v="70"/>
        <pc:sldMkLst>
          <pc:docMk/>
          <pc:sldMk cId="440659810" sldId="366"/>
        </pc:sldMkLst>
      </pc:sldChg>
      <pc:sldChg chg="del">
        <pc:chgData name="Poncy, Brian" userId="002c98f0-3707-44e7-b27e-58ac2885d61f" providerId="ADAL" clId="{D895F5A0-A217-49B8-864A-7E3BC8A50F4A}" dt="2025-08-12T04:44:18.863" v="49" actId="47"/>
        <pc:sldMkLst>
          <pc:docMk/>
          <pc:sldMk cId="3972850152" sldId="366"/>
        </pc:sldMkLst>
      </pc:sldChg>
      <pc:sldChg chg="del">
        <pc:chgData name="Poncy, Brian" userId="002c98f0-3707-44e7-b27e-58ac2885d61f" providerId="ADAL" clId="{D895F5A0-A217-49B8-864A-7E3BC8A50F4A}" dt="2025-08-12T04:44:19.506" v="50" actId="47"/>
        <pc:sldMkLst>
          <pc:docMk/>
          <pc:sldMk cId="36696068" sldId="367"/>
        </pc:sldMkLst>
      </pc:sldChg>
      <pc:sldChg chg="add">
        <pc:chgData name="Poncy, Brian" userId="002c98f0-3707-44e7-b27e-58ac2885d61f" providerId="ADAL" clId="{D895F5A0-A217-49B8-864A-7E3BC8A50F4A}" dt="2025-08-12T04:47:28.829" v="71"/>
        <pc:sldMkLst>
          <pc:docMk/>
          <pc:sldMk cId="3894427518" sldId="367"/>
        </pc:sldMkLst>
      </pc:sldChg>
    </pc:docChg>
  </pc:docChgLst>
  <pc:docChgLst>
    <pc:chgData name="Poncy, Brian" userId="002c98f0-3707-44e7-b27e-58ac2885d61f" providerId="ADAL" clId="{09E9ED94-4470-4B97-B0DA-6D0611B77504}"/>
    <pc:docChg chg="modSld">
      <pc:chgData name="Poncy, Brian" userId="002c98f0-3707-44e7-b27e-58ac2885d61f" providerId="ADAL" clId="{09E9ED94-4470-4B97-B0DA-6D0611B77504}" dt="2025-08-12T04:56:03.379" v="1" actId="20577"/>
      <pc:docMkLst>
        <pc:docMk/>
      </pc:docMkLst>
      <pc:sldChg chg="modSp mod">
        <pc:chgData name="Poncy, Brian" userId="002c98f0-3707-44e7-b27e-58ac2885d61f" providerId="ADAL" clId="{09E9ED94-4470-4B97-B0DA-6D0611B77504}" dt="2025-08-12T04:56:03.379" v="1" actId="20577"/>
        <pc:sldMkLst>
          <pc:docMk/>
          <pc:sldMk cId="1971945548" sldId="345"/>
        </pc:sldMkLst>
        <pc:spChg chg="mod">
          <ac:chgData name="Poncy, Brian" userId="002c98f0-3707-44e7-b27e-58ac2885d61f" providerId="ADAL" clId="{09E9ED94-4470-4B97-B0DA-6D0611B77504}" dt="2025-08-12T04:56:03.379" v="1" actId="20577"/>
          <ac:spMkLst>
            <pc:docMk/>
            <pc:sldMk cId="1971945548" sldId="345"/>
            <ac:spMk id="2" creationId="{7D11E6F9-48A4-0F48-121D-CA789C12D04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CAB55-0051-0039-05BC-AE26162AFEF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CD4FBC-C0A9-9645-C035-D526BA1993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72F8B4-EFBF-C646-110B-5728FC405AB7}"/>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9BF584D9-64CE-439E-174C-289462DCF3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D32B58-3D49-C244-9143-3C6763510C46}"/>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438556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BFD25-A00B-D9D9-6C56-3B9E1B20AA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CB54B4-6C4F-3040-0529-D333198EBF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3B3149-BBD0-B3DB-1613-0DC2E7EBB19D}"/>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B4F5E642-4288-7412-8414-4246991FC3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10915E-506A-C47A-CE86-712FCE61CA25}"/>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522178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465C62-4327-EC43-14CF-F68EB322356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9EA557-D5CD-F3D0-5039-9D98C98CE6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CEE0CC-6E9F-7495-F0EC-BDFD94184A05}"/>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529FE352-9E59-6FA3-2F70-BDD98173CD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B91476-228C-F52A-0F57-DCB2FE8454D0}"/>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59868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62442-5C05-33E9-E066-6A236BE2AE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BFE40-F759-3885-6EAC-5D4565189D5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EECE9C-06EE-14F0-048F-41E48549232E}"/>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C7387D21-1A1E-036A-6804-5C0F3CEE3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F83C0-7C08-18A5-D637-62022C369BB4}"/>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65066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37D67-9789-AA41-6BB1-3CC0D33E31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C80568-27BF-88C6-7341-9485D1866D5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C4BA4B-45C2-B326-821B-45FDFA840771}"/>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2C2A3F74-8641-056F-521C-56F5A83F9F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30745-E13B-4434-43EF-266B9E6F0BA5}"/>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2632810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501AF-6034-2360-225D-CF765E0945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A338AD-7CDE-7AAE-28D5-EEB93B6DF8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0E7BB5-A678-846D-6175-A2705DB622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6271C5-45DE-888E-565D-36E5465F1027}"/>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6" name="Footer Placeholder 5">
            <a:extLst>
              <a:ext uri="{FF2B5EF4-FFF2-40B4-BE49-F238E27FC236}">
                <a16:creationId xmlns:a16="http://schemas.microsoft.com/office/drawing/2014/main" id="{874346FC-F542-D84D-3B05-C802FD45DF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86BB2C-31E7-EE0D-8BBF-076716BF3B98}"/>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728108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9031-3BF0-FC05-0F23-7705C30611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EBC290-76C4-0FEC-D8F9-88BA90DF3D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4BC6EA-63F4-264B-9036-35A5096DA9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F23527-E616-1605-A7CC-CB9E8D0C00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510D02-BEAC-1388-96E9-9B3A0F985E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2E4928-AF26-E7E7-52AE-BB2E0B93AECE}"/>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8" name="Footer Placeholder 7">
            <a:extLst>
              <a:ext uri="{FF2B5EF4-FFF2-40B4-BE49-F238E27FC236}">
                <a16:creationId xmlns:a16="http://schemas.microsoft.com/office/drawing/2014/main" id="{0ADACFD4-ED79-0098-0679-F00439A7C7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B518CC-3817-F0DF-24F6-2FFA14239A9D}"/>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014900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DBC65-2BAE-4FCB-AB8E-B97FF346C7B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47A09C-6E31-A811-2347-7B40D689AF76}"/>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4" name="Footer Placeholder 3">
            <a:extLst>
              <a:ext uri="{FF2B5EF4-FFF2-40B4-BE49-F238E27FC236}">
                <a16:creationId xmlns:a16="http://schemas.microsoft.com/office/drawing/2014/main" id="{3A070F1E-B5CE-511F-1405-C24C72C38E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A14706-2946-9802-4499-79D385FC5626}"/>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48149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CB076D-B71B-83F5-7324-D4F870935495}"/>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3" name="Footer Placeholder 2">
            <a:extLst>
              <a:ext uri="{FF2B5EF4-FFF2-40B4-BE49-F238E27FC236}">
                <a16:creationId xmlns:a16="http://schemas.microsoft.com/office/drawing/2014/main" id="{3FECD22C-3CBB-356A-1034-1EAC420CFB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D1173BE-7C3B-0A8E-26BA-41E8DA7B5248}"/>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483947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1814F-2C92-4C85-0877-04839FC94A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E54471-6C65-7566-B7D6-76364F2E10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CBD3BF-A612-720B-42A5-CBAAEA7FAF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28F5B37-3E16-4BCD-234B-F8ACBF4B5978}"/>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6" name="Footer Placeholder 5">
            <a:extLst>
              <a:ext uri="{FF2B5EF4-FFF2-40B4-BE49-F238E27FC236}">
                <a16:creationId xmlns:a16="http://schemas.microsoft.com/office/drawing/2014/main" id="{E28DAA81-EA2D-832D-E498-10CD5F49FF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AA9FE6-54A4-DFCE-4548-8DF2136ADFAB}"/>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349885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31FDA-5C0F-BC5D-A7EF-0AD328A9B1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9CA91A-CBFF-2B46-73BC-691A4B1A3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2F6447-BCDA-90F8-12C4-4AB85CD436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D51A58-E81D-6125-EAF5-CC69E52480CA}"/>
              </a:ext>
            </a:extLst>
          </p:cNvPr>
          <p:cNvSpPr>
            <a:spLocks noGrp="1"/>
          </p:cNvSpPr>
          <p:nvPr>
            <p:ph type="dt" sz="half" idx="10"/>
          </p:nvPr>
        </p:nvSpPr>
        <p:spPr/>
        <p:txBody>
          <a:bodyPr/>
          <a:lstStyle/>
          <a:p>
            <a:fld id="{4F31694F-4D3C-9F42-8BFA-7D792438CA81}" type="datetimeFigureOut">
              <a:rPr lang="en-US" smtClean="0"/>
              <a:t>8/11/2025</a:t>
            </a:fld>
            <a:endParaRPr lang="en-US"/>
          </a:p>
        </p:txBody>
      </p:sp>
      <p:sp>
        <p:nvSpPr>
          <p:cNvPr id="6" name="Footer Placeholder 5">
            <a:extLst>
              <a:ext uri="{FF2B5EF4-FFF2-40B4-BE49-F238E27FC236}">
                <a16:creationId xmlns:a16="http://schemas.microsoft.com/office/drawing/2014/main" id="{0FBE9E32-0441-BE69-8E6C-44E9089759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C9B2A7-51ED-6598-4387-CBEF4A55599E}"/>
              </a:ext>
            </a:extLst>
          </p:cNvPr>
          <p:cNvSpPr>
            <a:spLocks noGrp="1"/>
          </p:cNvSpPr>
          <p:nvPr>
            <p:ph type="sldNum" sz="quarter" idx="12"/>
          </p:nvPr>
        </p:nvSpPr>
        <p:spPr/>
        <p:txBody>
          <a:bodyPr/>
          <a:lstStyle/>
          <a:p>
            <a:fld id="{48EED14E-2ECE-2B4F-B87D-F1D47842EFD8}" type="slidenum">
              <a:rPr lang="en-US" smtClean="0"/>
              <a:t>‹#›</a:t>
            </a:fld>
            <a:endParaRPr lang="en-US"/>
          </a:p>
        </p:txBody>
      </p:sp>
    </p:spTree>
    <p:extLst>
      <p:ext uri="{BB962C8B-B14F-4D97-AF65-F5344CB8AC3E}">
        <p14:creationId xmlns:p14="http://schemas.microsoft.com/office/powerpoint/2010/main" val="3336665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46F15C5-0882-1039-7336-5B5BCC0BE2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F74A63-B531-293F-AB9F-C92780844C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B12C2A-3235-80DA-C48C-42E010CD34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F31694F-4D3C-9F42-8BFA-7D792438CA81}" type="datetimeFigureOut">
              <a:rPr lang="en-US" smtClean="0"/>
              <a:t>8/11/2025</a:t>
            </a:fld>
            <a:endParaRPr lang="en-US"/>
          </a:p>
        </p:txBody>
      </p:sp>
      <p:sp>
        <p:nvSpPr>
          <p:cNvPr id="5" name="Footer Placeholder 4">
            <a:extLst>
              <a:ext uri="{FF2B5EF4-FFF2-40B4-BE49-F238E27FC236}">
                <a16:creationId xmlns:a16="http://schemas.microsoft.com/office/drawing/2014/main" id="{98FB7FBC-AB67-6D27-F3A4-A03F5764F0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52A9DDB-D125-B676-5E26-D14FE686C5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8EED14E-2ECE-2B4F-B87D-F1D47842EFD8}" type="slidenum">
              <a:rPr lang="en-US" smtClean="0"/>
              <a:t>‹#›</a:t>
            </a:fld>
            <a:endParaRPr lang="en-US"/>
          </a:p>
        </p:txBody>
      </p:sp>
    </p:spTree>
    <p:extLst>
      <p:ext uri="{BB962C8B-B14F-4D97-AF65-F5344CB8AC3E}">
        <p14:creationId xmlns:p14="http://schemas.microsoft.com/office/powerpoint/2010/main" val="1927014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Subtraction From 10</a:t>
            </a:r>
            <a:br>
              <a:rPr lang="en-US" dirty="0"/>
            </a:br>
            <a:br>
              <a:rPr lang="en-US" dirty="0"/>
            </a:br>
            <a:r>
              <a:rPr lang="en-US"/>
              <a:t>Lesson 10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280326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479776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5597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57393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46456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34080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7173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08662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287929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364518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9653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31630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887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44788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77304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64072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54818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12719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a:t>
            </a:r>
          </a:p>
        </p:txBody>
      </p:sp>
      <p:pic>
        <p:nvPicPr>
          <p:cNvPr id="12" name="Audio 11">
            <a:extLst>
              <a:ext uri="{FF2B5EF4-FFF2-40B4-BE49-F238E27FC236}">
                <a16:creationId xmlns:a16="http://schemas.microsoft.com/office/drawing/2014/main" id="{9BD8EDA3-0069-48B2-CB6D-727F63B306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06598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11" name="Audio 10">
            <a:extLst>
              <a:ext uri="{FF2B5EF4-FFF2-40B4-BE49-F238E27FC236}">
                <a16:creationId xmlns:a16="http://schemas.microsoft.com/office/drawing/2014/main" id="{41A7A005-5B6F-CA48-1786-2E1648AEEFC3}"/>
              </a:ext>
            </a:extLst>
          </p:cNvPr>
          <p:cNvPicPr>
            <a:picLocks noChangeAspect="1"/>
          </p:cNvPicPr>
          <p:nvPr>
            <a:audioFile r:link="rId1"/>
            <p:extLst>
              <p:ext uri="{DAA4B4D4-6D71-4841-9C94-3DE7FCFB9230}">
                <p14:media xmlns:p14="http://schemas.microsoft.com/office/powerpoint/2010/main" r:embed="rId2">
                  <p14:trim st="148.737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944275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10</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12" name="Audio 11">
            <a:extLst>
              <a:ext uri="{FF2B5EF4-FFF2-40B4-BE49-F238E27FC236}">
                <a16:creationId xmlns:a16="http://schemas.microsoft.com/office/drawing/2014/main" id="{05DB93C3-0E45-9200-C0FB-D8EB24DC366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 </a:t>
            </a:r>
          </a:p>
        </p:txBody>
      </p:sp>
      <p:pic>
        <p:nvPicPr>
          <p:cNvPr id="12" name="Audio 11">
            <a:extLst>
              <a:ext uri="{FF2B5EF4-FFF2-40B4-BE49-F238E27FC236}">
                <a16:creationId xmlns:a16="http://schemas.microsoft.com/office/drawing/2014/main" id="{09280026-BA25-69F1-7680-AFE28887C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6011847" y="4083209"/>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a:t>
            </a:r>
          </a:p>
        </p:txBody>
      </p:sp>
      <p:pic>
        <p:nvPicPr>
          <p:cNvPr id="12" name="Audio 11">
            <a:extLst>
              <a:ext uri="{FF2B5EF4-FFF2-40B4-BE49-F238E27FC236}">
                <a16:creationId xmlns:a16="http://schemas.microsoft.com/office/drawing/2014/main" id="{6D5A2328-AC1C-9536-C83C-E924A467095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 </a:t>
            </a:r>
          </a:p>
        </p:txBody>
      </p:sp>
      <p:pic>
        <p:nvPicPr>
          <p:cNvPr id="11" name="Audio 10">
            <a:extLst>
              <a:ext uri="{FF2B5EF4-FFF2-40B4-BE49-F238E27FC236}">
                <a16:creationId xmlns:a16="http://schemas.microsoft.com/office/drawing/2014/main" id="{9D84BCB7-DA7C-25F9-2FF3-DFD8495A4C2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a:t>
            </a:r>
          </a:p>
        </p:txBody>
      </p:sp>
      <p:pic>
        <p:nvPicPr>
          <p:cNvPr id="12" name="Audio 11">
            <a:extLst>
              <a:ext uri="{FF2B5EF4-FFF2-40B4-BE49-F238E27FC236}">
                <a16:creationId xmlns:a16="http://schemas.microsoft.com/office/drawing/2014/main" id="{39634C12-696B-6565-CE58-D1AD86A1F87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 </a:t>
            </a:r>
          </a:p>
        </p:txBody>
      </p:sp>
      <p:pic>
        <p:nvPicPr>
          <p:cNvPr id="11" name="Audio 10">
            <a:extLst>
              <a:ext uri="{FF2B5EF4-FFF2-40B4-BE49-F238E27FC236}">
                <a16:creationId xmlns:a16="http://schemas.microsoft.com/office/drawing/2014/main" id="{BADBA220-44CA-956B-B4E7-2FA4C85FD3A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Office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Subtraction From 10  Lesson 10</vt:lpstr>
      <vt:lpstr>PowerPoint Presentation</vt:lpstr>
      <vt:lpstr>10 -  2 8 </vt:lpstr>
      <vt:lpstr>10 -  2  </vt:lpstr>
      <vt:lpstr>8 - 5 3 </vt:lpstr>
      <vt:lpstr>8 - 5  </vt:lpstr>
      <vt:lpstr>4 - 2 2 </vt:lpstr>
      <vt:lpstr>4 - 2  </vt:lpstr>
      <vt:lpstr>7 - 2 5 </vt:lpstr>
      <vt:lpstr>7 - 2  </vt:lpstr>
      <vt:lpstr>8 - 5  </vt:lpstr>
      <vt:lpstr>4 - 2  </vt:lpstr>
      <vt:lpstr>7 - 2  </vt:lpstr>
      <vt:lpstr>10 -  2  </vt:lpstr>
      <vt:lpstr>4 - 2  </vt:lpstr>
      <vt:lpstr>7 - 2  </vt:lpstr>
      <vt:lpstr>10 -  2  </vt:lpstr>
      <vt:lpstr>8 - 5  </vt:lpstr>
      <vt:lpstr>7 - 2  </vt:lpstr>
      <vt:lpstr>10 -  2  </vt:lpstr>
      <vt:lpstr>8 - 5  </vt:lpstr>
      <vt:lpstr>4 - 2  </vt:lpstr>
      <vt:lpstr>8 - 5  </vt:lpstr>
      <vt:lpstr>4 - 2  </vt:lpstr>
      <vt:lpstr>10 -  2  </vt:lpstr>
      <vt:lpstr>7 - 2  </vt:lpstr>
      <vt:lpstr>10 -  2  </vt:lpstr>
      <vt:lpstr>8 - 5  </vt:lpstr>
      <vt:lpstr>7 - 2  </vt:lpstr>
      <vt:lpstr>4 - 2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Poncy, Brian</cp:lastModifiedBy>
  <cp:revision>2</cp:revision>
  <dcterms:created xsi:type="dcterms:W3CDTF">2025-08-11T11:54:39Z</dcterms:created>
  <dcterms:modified xsi:type="dcterms:W3CDTF">2025-08-12T04:56:08Z</dcterms:modified>
</cp:coreProperties>
</file>