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309" r:id="rId4"/>
    <p:sldId id="310" r:id="rId5"/>
    <p:sldId id="311" r:id="rId6"/>
    <p:sldId id="312" r:id="rId7"/>
    <p:sldId id="313" r:id="rId8"/>
    <p:sldId id="314" r:id="rId9"/>
    <p:sldId id="315" r:id="rId10"/>
    <p:sldId id="316"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8AE657D-F261-4477-A5E9-324CB078841B}" v="21" dt="2025-08-12T05:34:06.32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089"/>
    <p:restoredTop sz="91429"/>
  </p:normalViewPr>
  <p:slideViewPr>
    <p:cSldViewPr snapToGrid="0">
      <p:cViewPr varScale="1">
        <p:scale>
          <a:sx n="43" d="100"/>
          <a:sy n="43" d="100"/>
        </p:scale>
        <p:origin x="48" y="12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48AE657D-F261-4477-A5E9-324CB078841B}"/>
    <pc:docChg chg="addSld delSld modSld">
      <pc:chgData name="Poncy, Brian" userId="002c98f0-3707-44e7-b27e-58ac2885d61f" providerId="ADAL" clId="{48AE657D-F261-4477-A5E9-324CB078841B}" dt="2025-08-12T05:34:06.322" v="64"/>
      <pc:docMkLst>
        <pc:docMk/>
      </pc:docMkLst>
      <pc:sldChg chg="modSp mod">
        <pc:chgData name="Poncy, Brian" userId="002c98f0-3707-44e7-b27e-58ac2885d61f" providerId="ADAL" clId="{48AE657D-F261-4477-A5E9-324CB078841B}" dt="2025-08-12T05:25:50.771" v="15" actId="20577"/>
        <pc:sldMkLst>
          <pc:docMk/>
          <pc:sldMk cId="1152498174" sldId="257"/>
        </pc:sldMkLst>
        <pc:spChg chg="mod">
          <ac:chgData name="Poncy, Brian" userId="002c98f0-3707-44e7-b27e-58ac2885d61f" providerId="ADAL" clId="{48AE657D-F261-4477-A5E9-324CB078841B}" dt="2025-08-12T05:25:50.771" v="15" actId="20577"/>
          <ac:spMkLst>
            <pc:docMk/>
            <pc:sldMk cId="1152498174" sldId="257"/>
            <ac:spMk id="2" creationId="{7D11E6F9-48A4-0F48-121D-CA789C12D048}"/>
          </ac:spMkLst>
        </pc:spChg>
      </pc:sldChg>
      <pc:sldChg chg="add del">
        <pc:chgData name="Poncy, Brian" userId="002c98f0-3707-44e7-b27e-58ac2885d61f" providerId="ADAL" clId="{48AE657D-F261-4477-A5E9-324CB078841B}" dt="2025-08-12T05:32:18.858" v="44"/>
        <pc:sldMkLst>
          <pc:docMk/>
          <pc:sldMk cId="3807410346" sldId="309"/>
        </pc:sldMkLst>
      </pc:sldChg>
      <pc:sldChg chg="add del">
        <pc:chgData name="Poncy, Brian" userId="002c98f0-3707-44e7-b27e-58ac2885d61f" providerId="ADAL" clId="{48AE657D-F261-4477-A5E9-324CB078841B}" dt="2025-08-12T05:32:18.858" v="44"/>
        <pc:sldMkLst>
          <pc:docMk/>
          <pc:sldMk cId="3208703765" sldId="310"/>
        </pc:sldMkLst>
      </pc:sldChg>
      <pc:sldChg chg="add del">
        <pc:chgData name="Poncy, Brian" userId="002c98f0-3707-44e7-b27e-58ac2885d61f" providerId="ADAL" clId="{48AE657D-F261-4477-A5E9-324CB078841B}" dt="2025-08-12T05:32:18.858" v="44"/>
        <pc:sldMkLst>
          <pc:docMk/>
          <pc:sldMk cId="3252263159" sldId="311"/>
        </pc:sldMkLst>
      </pc:sldChg>
      <pc:sldChg chg="add del">
        <pc:chgData name="Poncy, Brian" userId="002c98f0-3707-44e7-b27e-58ac2885d61f" providerId="ADAL" clId="{48AE657D-F261-4477-A5E9-324CB078841B}" dt="2025-08-12T05:32:18.858" v="44"/>
        <pc:sldMkLst>
          <pc:docMk/>
          <pc:sldMk cId="2350260134" sldId="312"/>
        </pc:sldMkLst>
      </pc:sldChg>
      <pc:sldChg chg="add del">
        <pc:chgData name="Poncy, Brian" userId="002c98f0-3707-44e7-b27e-58ac2885d61f" providerId="ADAL" clId="{48AE657D-F261-4477-A5E9-324CB078841B}" dt="2025-08-12T05:32:18.858" v="44"/>
        <pc:sldMkLst>
          <pc:docMk/>
          <pc:sldMk cId="2968125431" sldId="313"/>
        </pc:sldMkLst>
      </pc:sldChg>
      <pc:sldChg chg="add del">
        <pc:chgData name="Poncy, Brian" userId="002c98f0-3707-44e7-b27e-58ac2885d61f" providerId="ADAL" clId="{48AE657D-F261-4477-A5E9-324CB078841B}" dt="2025-08-12T05:32:18.858" v="44"/>
        <pc:sldMkLst>
          <pc:docMk/>
          <pc:sldMk cId="960359423" sldId="314"/>
        </pc:sldMkLst>
      </pc:sldChg>
      <pc:sldChg chg="add del">
        <pc:chgData name="Poncy, Brian" userId="002c98f0-3707-44e7-b27e-58ac2885d61f" providerId="ADAL" clId="{48AE657D-F261-4477-A5E9-324CB078841B}" dt="2025-08-12T05:32:18.858" v="44"/>
        <pc:sldMkLst>
          <pc:docMk/>
          <pc:sldMk cId="2588591511" sldId="315"/>
        </pc:sldMkLst>
      </pc:sldChg>
      <pc:sldChg chg="add del">
        <pc:chgData name="Poncy, Brian" userId="002c98f0-3707-44e7-b27e-58ac2885d61f" providerId="ADAL" clId="{48AE657D-F261-4477-A5E9-324CB078841B}" dt="2025-08-12T05:32:18.858" v="44"/>
        <pc:sldMkLst>
          <pc:docMk/>
          <pc:sldMk cId="2544262214" sldId="316"/>
        </pc:sldMkLst>
      </pc:sldChg>
      <pc:sldChg chg="del">
        <pc:chgData name="Poncy, Brian" userId="002c98f0-3707-44e7-b27e-58ac2885d61f" providerId="ADAL" clId="{48AE657D-F261-4477-A5E9-324CB078841B}" dt="2025-08-12T05:25:59.848" v="24" actId="47"/>
        <pc:sldMkLst>
          <pc:docMk/>
          <pc:sldMk cId="782672505" sldId="347"/>
        </pc:sldMkLst>
      </pc:sldChg>
      <pc:sldChg chg="add">
        <pc:chgData name="Poncy, Brian" userId="002c98f0-3707-44e7-b27e-58ac2885d61f" providerId="ADAL" clId="{48AE657D-F261-4477-A5E9-324CB078841B}" dt="2025-08-12T05:32:29.558" v="45"/>
        <pc:sldMkLst>
          <pc:docMk/>
          <pc:sldMk cId="1134081270" sldId="347"/>
        </pc:sldMkLst>
      </pc:sldChg>
      <pc:sldChg chg="del">
        <pc:chgData name="Poncy, Brian" userId="002c98f0-3707-44e7-b27e-58ac2885d61f" providerId="ADAL" clId="{48AE657D-F261-4477-A5E9-324CB078841B}" dt="2025-08-12T05:26:00.076" v="25" actId="47"/>
        <pc:sldMkLst>
          <pc:docMk/>
          <pc:sldMk cId="473559888" sldId="348"/>
        </pc:sldMkLst>
      </pc:sldChg>
      <pc:sldChg chg="add">
        <pc:chgData name="Poncy, Brian" userId="002c98f0-3707-44e7-b27e-58ac2885d61f" providerId="ADAL" clId="{48AE657D-F261-4477-A5E9-324CB078841B}" dt="2025-08-12T05:32:32.540" v="46"/>
        <pc:sldMkLst>
          <pc:docMk/>
          <pc:sldMk cId="2330963049" sldId="348"/>
        </pc:sldMkLst>
      </pc:sldChg>
      <pc:sldChg chg="add">
        <pc:chgData name="Poncy, Brian" userId="002c98f0-3707-44e7-b27e-58ac2885d61f" providerId="ADAL" clId="{48AE657D-F261-4477-A5E9-324CB078841B}" dt="2025-08-12T05:32:35.869" v="47"/>
        <pc:sldMkLst>
          <pc:docMk/>
          <pc:sldMk cId="944968933" sldId="349"/>
        </pc:sldMkLst>
      </pc:sldChg>
      <pc:sldChg chg="del">
        <pc:chgData name="Poncy, Brian" userId="002c98f0-3707-44e7-b27e-58ac2885d61f" providerId="ADAL" clId="{48AE657D-F261-4477-A5E9-324CB078841B}" dt="2025-08-12T05:26:00.316" v="26" actId="47"/>
        <pc:sldMkLst>
          <pc:docMk/>
          <pc:sldMk cId="3114830875" sldId="349"/>
        </pc:sldMkLst>
      </pc:sldChg>
      <pc:sldChg chg="add">
        <pc:chgData name="Poncy, Brian" userId="002c98f0-3707-44e7-b27e-58ac2885d61f" providerId="ADAL" clId="{48AE657D-F261-4477-A5E9-324CB078841B}" dt="2025-08-12T05:32:40.638" v="48"/>
        <pc:sldMkLst>
          <pc:docMk/>
          <pc:sldMk cId="2193687855" sldId="350"/>
        </pc:sldMkLst>
      </pc:sldChg>
      <pc:sldChg chg="del">
        <pc:chgData name="Poncy, Brian" userId="002c98f0-3707-44e7-b27e-58ac2885d61f" providerId="ADAL" clId="{48AE657D-F261-4477-A5E9-324CB078841B}" dt="2025-08-12T05:26:00.548" v="27" actId="47"/>
        <pc:sldMkLst>
          <pc:docMk/>
          <pc:sldMk cId="3004849584" sldId="350"/>
        </pc:sldMkLst>
      </pc:sldChg>
      <pc:sldChg chg="add">
        <pc:chgData name="Poncy, Brian" userId="002c98f0-3707-44e7-b27e-58ac2885d61f" providerId="ADAL" clId="{48AE657D-F261-4477-A5E9-324CB078841B}" dt="2025-08-12T05:32:46.461" v="49"/>
        <pc:sldMkLst>
          <pc:docMk/>
          <pc:sldMk cId="1489939108" sldId="351"/>
        </pc:sldMkLst>
      </pc:sldChg>
      <pc:sldChg chg="del">
        <pc:chgData name="Poncy, Brian" userId="002c98f0-3707-44e7-b27e-58ac2885d61f" providerId="ADAL" clId="{48AE657D-F261-4477-A5E9-324CB078841B}" dt="2025-08-12T05:26:00.796" v="28" actId="47"/>
        <pc:sldMkLst>
          <pc:docMk/>
          <pc:sldMk cId="2296112406" sldId="351"/>
        </pc:sldMkLst>
      </pc:sldChg>
      <pc:sldChg chg="del">
        <pc:chgData name="Poncy, Brian" userId="002c98f0-3707-44e7-b27e-58ac2885d61f" providerId="ADAL" clId="{48AE657D-F261-4477-A5E9-324CB078841B}" dt="2025-08-12T05:26:01.016" v="29" actId="47"/>
        <pc:sldMkLst>
          <pc:docMk/>
          <pc:sldMk cId="444621348" sldId="352"/>
        </pc:sldMkLst>
      </pc:sldChg>
      <pc:sldChg chg="add">
        <pc:chgData name="Poncy, Brian" userId="002c98f0-3707-44e7-b27e-58ac2885d61f" providerId="ADAL" clId="{48AE657D-F261-4477-A5E9-324CB078841B}" dt="2025-08-12T05:32:51.608" v="50"/>
        <pc:sldMkLst>
          <pc:docMk/>
          <pc:sldMk cId="3700959611" sldId="352"/>
        </pc:sldMkLst>
      </pc:sldChg>
      <pc:sldChg chg="add">
        <pc:chgData name="Poncy, Brian" userId="002c98f0-3707-44e7-b27e-58ac2885d61f" providerId="ADAL" clId="{48AE657D-F261-4477-A5E9-324CB078841B}" dt="2025-08-12T05:32:57.342" v="51"/>
        <pc:sldMkLst>
          <pc:docMk/>
          <pc:sldMk cId="390687724" sldId="353"/>
        </pc:sldMkLst>
      </pc:sldChg>
      <pc:sldChg chg="del">
        <pc:chgData name="Poncy, Brian" userId="002c98f0-3707-44e7-b27e-58ac2885d61f" providerId="ADAL" clId="{48AE657D-F261-4477-A5E9-324CB078841B}" dt="2025-08-12T05:26:01.226" v="30" actId="47"/>
        <pc:sldMkLst>
          <pc:docMk/>
          <pc:sldMk cId="3090737699" sldId="353"/>
        </pc:sldMkLst>
      </pc:sldChg>
      <pc:sldChg chg="del">
        <pc:chgData name="Poncy, Brian" userId="002c98f0-3707-44e7-b27e-58ac2885d61f" providerId="ADAL" clId="{48AE657D-F261-4477-A5E9-324CB078841B}" dt="2025-08-12T05:26:01.384" v="31" actId="47"/>
        <pc:sldMkLst>
          <pc:docMk/>
          <pc:sldMk cId="1770664658" sldId="354"/>
        </pc:sldMkLst>
      </pc:sldChg>
      <pc:sldChg chg="add">
        <pc:chgData name="Poncy, Brian" userId="002c98f0-3707-44e7-b27e-58ac2885d61f" providerId="ADAL" clId="{48AE657D-F261-4477-A5E9-324CB078841B}" dt="2025-08-12T05:33:01.175" v="52"/>
        <pc:sldMkLst>
          <pc:docMk/>
          <pc:sldMk cId="3247513510" sldId="354"/>
        </pc:sldMkLst>
      </pc:sldChg>
      <pc:sldChg chg="add">
        <pc:chgData name="Poncy, Brian" userId="002c98f0-3707-44e7-b27e-58ac2885d61f" providerId="ADAL" clId="{48AE657D-F261-4477-A5E9-324CB078841B}" dt="2025-08-12T05:33:07.439" v="53"/>
        <pc:sldMkLst>
          <pc:docMk/>
          <pc:sldMk cId="178359396" sldId="355"/>
        </pc:sldMkLst>
      </pc:sldChg>
      <pc:sldChg chg="del">
        <pc:chgData name="Poncy, Brian" userId="002c98f0-3707-44e7-b27e-58ac2885d61f" providerId="ADAL" clId="{48AE657D-F261-4477-A5E9-324CB078841B}" dt="2025-08-12T05:26:01.552" v="32" actId="47"/>
        <pc:sldMkLst>
          <pc:docMk/>
          <pc:sldMk cId="1331426726" sldId="355"/>
        </pc:sldMkLst>
      </pc:sldChg>
      <pc:sldChg chg="del">
        <pc:chgData name="Poncy, Brian" userId="002c98f0-3707-44e7-b27e-58ac2885d61f" providerId="ADAL" clId="{48AE657D-F261-4477-A5E9-324CB078841B}" dt="2025-08-12T05:26:01.712" v="33" actId="47"/>
        <pc:sldMkLst>
          <pc:docMk/>
          <pc:sldMk cId="1370044745" sldId="356"/>
        </pc:sldMkLst>
      </pc:sldChg>
      <pc:sldChg chg="add">
        <pc:chgData name="Poncy, Brian" userId="002c98f0-3707-44e7-b27e-58ac2885d61f" providerId="ADAL" clId="{48AE657D-F261-4477-A5E9-324CB078841B}" dt="2025-08-12T05:33:12.895" v="54"/>
        <pc:sldMkLst>
          <pc:docMk/>
          <pc:sldMk cId="2054607071" sldId="356"/>
        </pc:sldMkLst>
      </pc:sldChg>
      <pc:sldChg chg="add">
        <pc:chgData name="Poncy, Brian" userId="002c98f0-3707-44e7-b27e-58ac2885d61f" providerId="ADAL" clId="{48AE657D-F261-4477-A5E9-324CB078841B}" dt="2025-08-12T05:33:18.760" v="55"/>
        <pc:sldMkLst>
          <pc:docMk/>
          <pc:sldMk cId="1547577721" sldId="357"/>
        </pc:sldMkLst>
      </pc:sldChg>
      <pc:sldChg chg="del">
        <pc:chgData name="Poncy, Brian" userId="002c98f0-3707-44e7-b27e-58ac2885d61f" providerId="ADAL" clId="{48AE657D-F261-4477-A5E9-324CB078841B}" dt="2025-08-12T05:26:01.880" v="34" actId="47"/>
        <pc:sldMkLst>
          <pc:docMk/>
          <pc:sldMk cId="2335965796" sldId="357"/>
        </pc:sldMkLst>
      </pc:sldChg>
      <pc:sldChg chg="add">
        <pc:chgData name="Poncy, Brian" userId="002c98f0-3707-44e7-b27e-58ac2885d61f" providerId="ADAL" clId="{48AE657D-F261-4477-A5E9-324CB078841B}" dt="2025-08-12T05:33:24.304" v="56"/>
        <pc:sldMkLst>
          <pc:docMk/>
          <pc:sldMk cId="2000069321" sldId="358"/>
        </pc:sldMkLst>
      </pc:sldChg>
      <pc:sldChg chg="del">
        <pc:chgData name="Poncy, Brian" userId="002c98f0-3707-44e7-b27e-58ac2885d61f" providerId="ADAL" clId="{48AE657D-F261-4477-A5E9-324CB078841B}" dt="2025-08-12T05:26:02.324" v="35" actId="47"/>
        <pc:sldMkLst>
          <pc:docMk/>
          <pc:sldMk cId="2716873424" sldId="358"/>
        </pc:sldMkLst>
      </pc:sldChg>
      <pc:sldChg chg="del">
        <pc:chgData name="Poncy, Brian" userId="002c98f0-3707-44e7-b27e-58ac2885d61f" providerId="ADAL" clId="{48AE657D-F261-4477-A5E9-324CB078841B}" dt="2025-08-12T05:26:02.505" v="36" actId="47"/>
        <pc:sldMkLst>
          <pc:docMk/>
          <pc:sldMk cId="2345457834" sldId="359"/>
        </pc:sldMkLst>
      </pc:sldChg>
      <pc:sldChg chg="add">
        <pc:chgData name="Poncy, Brian" userId="002c98f0-3707-44e7-b27e-58ac2885d61f" providerId="ADAL" clId="{48AE657D-F261-4477-A5E9-324CB078841B}" dt="2025-08-12T05:33:31.833" v="57"/>
        <pc:sldMkLst>
          <pc:docMk/>
          <pc:sldMk cId="3990286464" sldId="359"/>
        </pc:sldMkLst>
      </pc:sldChg>
      <pc:sldChg chg="add">
        <pc:chgData name="Poncy, Brian" userId="002c98f0-3707-44e7-b27e-58ac2885d61f" providerId="ADAL" clId="{48AE657D-F261-4477-A5E9-324CB078841B}" dt="2025-08-12T05:33:37.345" v="58"/>
        <pc:sldMkLst>
          <pc:docMk/>
          <pc:sldMk cId="2727542086" sldId="360"/>
        </pc:sldMkLst>
      </pc:sldChg>
      <pc:sldChg chg="del">
        <pc:chgData name="Poncy, Brian" userId="002c98f0-3707-44e7-b27e-58ac2885d61f" providerId="ADAL" clId="{48AE657D-F261-4477-A5E9-324CB078841B}" dt="2025-08-12T05:26:02.688" v="37" actId="47"/>
        <pc:sldMkLst>
          <pc:docMk/>
          <pc:sldMk cId="3042123366" sldId="360"/>
        </pc:sldMkLst>
      </pc:sldChg>
      <pc:sldChg chg="del">
        <pc:chgData name="Poncy, Brian" userId="002c98f0-3707-44e7-b27e-58ac2885d61f" providerId="ADAL" clId="{48AE657D-F261-4477-A5E9-324CB078841B}" dt="2025-08-12T05:26:02.884" v="38" actId="47"/>
        <pc:sldMkLst>
          <pc:docMk/>
          <pc:sldMk cId="2362206408" sldId="361"/>
        </pc:sldMkLst>
      </pc:sldChg>
      <pc:sldChg chg="add">
        <pc:chgData name="Poncy, Brian" userId="002c98f0-3707-44e7-b27e-58ac2885d61f" providerId="ADAL" clId="{48AE657D-F261-4477-A5E9-324CB078841B}" dt="2025-08-12T05:33:45.329" v="59"/>
        <pc:sldMkLst>
          <pc:docMk/>
          <pc:sldMk cId="2864907604" sldId="361"/>
        </pc:sldMkLst>
      </pc:sldChg>
      <pc:sldChg chg="del">
        <pc:chgData name="Poncy, Brian" userId="002c98f0-3707-44e7-b27e-58ac2885d61f" providerId="ADAL" clId="{48AE657D-F261-4477-A5E9-324CB078841B}" dt="2025-08-12T05:26:03.075" v="39" actId="47"/>
        <pc:sldMkLst>
          <pc:docMk/>
          <pc:sldMk cId="2297566189" sldId="362"/>
        </pc:sldMkLst>
      </pc:sldChg>
      <pc:sldChg chg="add">
        <pc:chgData name="Poncy, Brian" userId="002c98f0-3707-44e7-b27e-58ac2885d61f" providerId="ADAL" clId="{48AE657D-F261-4477-A5E9-324CB078841B}" dt="2025-08-12T05:33:50.073" v="60"/>
        <pc:sldMkLst>
          <pc:docMk/>
          <pc:sldMk cId="3199299187" sldId="362"/>
        </pc:sldMkLst>
      </pc:sldChg>
      <pc:sldChg chg="add">
        <pc:chgData name="Poncy, Brian" userId="002c98f0-3707-44e7-b27e-58ac2885d61f" providerId="ADAL" clId="{48AE657D-F261-4477-A5E9-324CB078841B}" dt="2025-08-12T05:33:53.923" v="61"/>
        <pc:sldMkLst>
          <pc:docMk/>
          <pc:sldMk cId="1661319126" sldId="363"/>
        </pc:sldMkLst>
      </pc:sldChg>
      <pc:sldChg chg="del">
        <pc:chgData name="Poncy, Brian" userId="002c98f0-3707-44e7-b27e-58ac2885d61f" providerId="ADAL" clId="{48AE657D-F261-4477-A5E9-324CB078841B}" dt="2025-08-12T05:26:03.273" v="40" actId="47"/>
        <pc:sldMkLst>
          <pc:docMk/>
          <pc:sldMk cId="1726175808" sldId="363"/>
        </pc:sldMkLst>
      </pc:sldChg>
      <pc:sldChg chg="del">
        <pc:chgData name="Poncy, Brian" userId="002c98f0-3707-44e7-b27e-58ac2885d61f" providerId="ADAL" clId="{48AE657D-F261-4477-A5E9-324CB078841B}" dt="2025-08-12T05:26:03.464" v="41" actId="47"/>
        <pc:sldMkLst>
          <pc:docMk/>
          <pc:sldMk cId="1186960291" sldId="364"/>
        </pc:sldMkLst>
      </pc:sldChg>
      <pc:sldChg chg="add">
        <pc:chgData name="Poncy, Brian" userId="002c98f0-3707-44e7-b27e-58ac2885d61f" providerId="ADAL" clId="{48AE657D-F261-4477-A5E9-324CB078841B}" dt="2025-08-12T05:33:58.283" v="62"/>
        <pc:sldMkLst>
          <pc:docMk/>
          <pc:sldMk cId="1847787846" sldId="364"/>
        </pc:sldMkLst>
      </pc:sldChg>
      <pc:sldChg chg="del">
        <pc:chgData name="Poncy, Brian" userId="002c98f0-3707-44e7-b27e-58ac2885d61f" providerId="ADAL" clId="{48AE657D-F261-4477-A5E9-324CB078841B}" dt="2025-08-12T05:26:03.672" v="42" actId="47"/>
        <pc:sldMkLst>
          <pc:docMk/>
          <pc:sldMk cId="1954509169" sldId="365"/>
        </pc:sldMkLst>
      </pc:sldChg>
      <pc:sldChg chg="add">
        <pc:chgData name="Poncy, Brian" userId="002c98f0-3707-44e7-b27e-58ac2885d61f" providerId="ADAL" clId="{48AE657D-F261-4477-A5E9-324CB078841B}" dt="2025-08-12T05:34:02.698" v="63"/>
        <pc:sldMkLst>
          <pc:docMk/>
          <pc:sldMk cId="3258605813" sldId="365"/>
        </pc:sldMkLst>
      </pc:sldChg>
      <pc:sldChg chg="add">
        <pc:chgData name="Poncy, Brian" userId="002c98f0-3707-44e7-b27e-58ac2885d61f" providerId="ADAL" clId="{48AE657D-F261-4477-A5E9-324CB078841B}" dt="2025-08-12T05:34:06.322" v="64"/>
        <pc:sldMkLst>
          <pc:docMk/>
          <pc:sldMk cId="1221812344" sldId="366"/>
        </pc:sldMkLst>
      </pc:sldChg>
      <pc:sldChg chg="del">
        <pc:chgData name="Poncy, Brian" userId="002c98f0-3707-44e7-b27e-58ac2885d61f" providerId="ADAL" clId="{48AE657D-F261-4477-A5E9-324CB078841B}" dt="2025-08-12T05:26:04.551" v="43" actId="47"/>
        <pc:sldMkLst>
          <pc:docMk/>
          <pc:sldMk cId="4122321420" sldId="366"/>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0896C0-A2BE-4727-81CA-0D14A78AA3E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46A051E-A1B9-A3AA-17B7-4E9AA868DDF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E83004B-19EC-C42A-41AB-1D828D345BC9}"/>
              </a:ext>
            </a:extLst>
          </p:cNvPr>
          <p:cNvSpPr>
            <a:spLocks noGrp="1"/>
          </p:cNvSpPr>
          <p:nvPr>
            <p:ph type="dt" sz="half" idx="10"/>
          </p:nvPr>
        </p:nvSpPr>
        <p:spPr/>
        <p:txBody>
          <a:bodyPr/>
          <a:lstStyle/>
          <a:p>
            <a:fld id="{39AFBFDC-5704-884F-8F8E-B6C1AD3A46D2}" type="datetimeFigureOut">
              <a:rPr lang="en-US" smtClean="0"/>
              <a:t>8/12/2025</a:t>
            </a:fld>
            <a:endParaRPr lang="en-US"/>
          </a:p>
        </p:txBody>
      </p:sp>
      <p:sp>
        <p:nvSpPr>
          <p:cNvPr id="5" name="Footer Placeholder 4">
            <a:extLst>
              <a:ext uri="{FF2B5EF4-FFF2-40B4-BE49-F238E27FC236}">
                <a16:creationId xmlns:a16="http://schemas.microsoft.com/office/drawing/2014/main" id="{D064A07B-A74F-D0D9-CF6F-74299998BA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93187DF-E6BB-0B71-2F1F-CC40742ACF76}"/>
              </a:ext>
            </a:extLst>
          </p:cNvPr>
          <p:cNvSpPr>
            <a:spLocks noGrp="1"/>
          </p:cNvSpPr>
          <p:nvPr>
            <p:ph type="sldNum" sz="quarter" idx="12"/>
          </p:nvPr>
        </p:nvSpPr>
        <p:spPr/>
        <p:txBody>
          <a:bodyPr/>
          <a:lstStyle/>
          <a:p>
            <a:fld id="{333512C3-6420-6E42-B8DF-510C0D9313C8}" type="slidenum">
              <a:rPr lang="en-US" smtClean="0"/>
              <a:t>‹#›</a:t>
            </a:fld>
            <a:endParaRPr lang="en-US"/>
          </a:p>
        </p:txBody>
      </p:sp>
    </p:spTree>
    <p:extLst>
      <p:ext uri="{BB962C8B-B14F-4D97-AF65-F5344CB8AC3E}">
        <p14:creationId xmlns:p14="http://schemas.microsoft.com/office/powerpoint/2010/main" val="17431022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5EA54E-EEC9-FF53-D5E4-3D824406785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078D354-466C-DE3B-B4ED-9D8AF60F62F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22F1BD8-2A4B-D179-5F3F-3756C2F16658}"/>
              </a:ext>
            </a:extLst>
          </p:cNvPr>
          <p:cNvSpPr>
            <a:spLocks noGrp="1"/>
          </p:cNvSpPr>
          <p:nvPr>
            <p:ph type="dt" sz="half" idx="10"/>
          </p:nvPr>
        </p:nvSpPr>
        <p:spPr/>
        <p:txBody>
          <a:bodyPr/>
          <a:lstStyle/>
          <a:p>
            <a:fld id="{39AFBFDC-5704-884F-8F8E-B6C1AD3A46D2}" type="datetimeFigureOut">
              <a:rPr lang="en-US" smtClean="0"/>
              <a:t>8/12/2025</a:t>
            </a:fld>
            <a:endParaRPr lang="en-US"/>
          </a:p>
        </p:txBody>
      </p:sp>
      <p:sp>
        <p:nvSpPr>
          <p:cNvPr id="5" name="Footer Placeholder 4">
            <a:extLst>
              <a:ext uri="{FF2B5EF4-FFF2-40B4-BE49-F238E27FC236}">
                <a16:creationId xmlns:a16="http://schemas.microsoft.com/office/drawing/2014/main" id="{2732B421-AA3A-5B11-1D8C-D82BA013A25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F36171E-1F76-1991-2E3A-2305CDECE663}"/>
              </a:ext>
            </a:extLst>
          </p:cNvPr>
          <p:cNvSpPr>
            <a:spLocks noGrp="1"/>
          </p:cNvSpPr>
          <p:nvPr>
            <p:ph type="sldNum" sz="quarter" idx="12"/>
          </p:nvPr>
        </p:nvSpPr>
        <p:spPr/>
        <p:txBody>
          <a:bodyPr/>
          <a:lstStyle/>
          <a:p>
            <a:fld id="{333512C3-6420-6E42-B8DF-510C0D9313C8}" type="slidenum">
              <a:rPr lang="en-US" smtClean="0"/>
              <a:t>‹#›</a:t>
            </a:fld>
            <a:endParaRPr lang="en-US"/>
          </a:p>
        </p:txBody>
      </p:sp>
    </p:spTree>
    <p:extLst>
      <p:ext uri="{BB962C8B-B14F-4D97-AF65-F5344CB8AC3E}">
        <p14:creationId xmlns:p14="http://schemas.microsoft.com/office/powerpoint/2010/main" val="39936820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6E63AFF-4FC9-F1E8-1F29-28801790FD8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7CF4C0F-80D9-2B45-1C5C-79A7035D693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A4B192D-388A-4DBC-287C-7106EE4DB6F8}"/>
              </a:ext>
            </a:extLst>
          </p:cNvPr>
          <p:cNvSpPr>
            <a:spLocks noGrp="1"/>
          </p:cNvSpPr>
          <p:nvPr>
            <p:ph type="dt" sz="half" idx="10"/>
          </p:nvPr>
        </p:nvSpPr>
        <p:spPr/>
        <p:txBody>
          <a:bodyPr/>
          <a:lstStyle/>
          <a:p>
            <a:fld id="{39AFBFDC-5704-884F-8F8E-B6C1AD3A46D2}" type="datetimeFigureOut">
              <a:rPr lang="en-US" smtClean="0"/>
              <a:t>8/12/2025</a:t>
            </a:fld>
            <a:endParaRPr lang="en-US"/>
          </a:p>
        </p:txBody>
      </p:sp>
      <p:sp>
        <p:nvSpPr>
          <p:cNvPr id="5" name="Footer Placeholder 4">
            <a:extLst>
              <a:ext uri="{FF2B5EF4-FFF2-40B4-BE49-F238E27FC236}">
                <a16:creationId xmlns:a16="http://schemas.microsoft.com/office/drawing/2014/main" id="{AC928077-CA4B-237C-E806-9A6C41217A7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515E4E5-801F-3A76-A90C-3C1248D673E5}"/>
              </a:ext>
            </a:extLst>
          </p:cNvPr>
          <p:cNvSpPr>
            <a:spLocks noGrp="1"/>
          </p:cNvSpPr>
          <p:nvPr>
            <p:ph type="sldNum" sz="quarter" idx="12"/>
          </p:nvPr>
        </p:nvSpPr>
        <p:spPr/>
        <p:txBody>
          <a:bodyPr/>
          <a:lstStyle/>
          <a:p>
            <a:fld id="{333512C3-6420-6E42-B8DF-510C0D9313C8}" type="slidenum">
              <a:rPr lang="en-US" smtClean="0"/>
              <a:t>‹#›</a:t>
            </a:fld>
            <a:endParaRPr lang="en-US"/>
          </a:p>
        </p:txBody>
      </p:sp>
    </p:spTree>
    <p:extLst>
      <p:ext uri="{BB962C8B-B14F-4D97-AF65-F5344CB8AC3E}">
        <p14:creationId xmlns:p14="http://schemas.microsoft.com/office/powerpoint/2010/main" val="24794654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1DF79-A7E6-E027-E29B-4B1AB77816F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4CD4B50-4E00-597E-B673-898BD894985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32A31B7-8E0D-CF2D-6BF7-64CC10593523}"/>
              </a:ext>
            </a:extLst>
          </p:cNvPr>
          <p:cNvSpPr>
            <a:spLocks noGrp="1"/>
          </p:cNvSpPr>
          <p:nvPr>
            <p:ph type="dt" sz="half" idx="10"/>
          </p:nvPr>
        </p:nvSpPr>
        <p:spPr/>
        <p:txBody>
          <a:bodyPr/>
          <a:lstStyle/>
          <a:p>
            <a:fld id="{39AFBFDC-5704-884F-8F8E-B6C1AD3A46D2}" type="datetimeFigureOut">
              <a:rPr lang="en-US" smtClean="0"/>
              <a:t>8/12/2025</a:t>
            </a:fld>
            <a:endParaRPr lang="en-US"/>
          </a:p>
        </p:txBody>
      </p:sp>
      <p:sp>
        <p:nvSpPr>
          <p:cNvPr id="5" name="Footer Placeholder 4">
            <a:extLst>
              <a:ext uri="{FF2B5EF4-FFF2-40B4-BE49-F238E27FC236}">
                <a16:creationId xmlns:a16="http://schemas.microsoft.com/office/drawing/2014/main" id="{FBE557A8-9246-9E0B-B597-97173DA318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A6ACAFA-80F9-211D-2A61-FE8AF469EBBD}"/>
              </a:ext>
            </a:extLst>
          </p:cNvPr>
          <p:cNvSpPr>
            <a:spLocks noGrp="1"/>
          </p:cNvSpPr>
          <p:nvPr>
            <p:ph type="sldNum" sz="quarter" idx="12"/>
          </p:nvPr>
        </p:nvSpPr>
        <p:spPr/>
        <p:txBody>
          <a:bodyPr/>
          <a:lstStyle/>
          <a:p>
            <a:fld id="{333512C3-6420-6E42-B8DF-510C0D9313C8}" type="slidenum">
              <a:rPr lang="en-US" smtClean="0"/>
              <a:t>‹#›</a:t>
            </a:fld>
            <a:endParaRPr lang="en-US"/>
          </a:p>
        </p:txBody>
      </p:sp>
    </p:spTree>
    <p:extLst>
      <p:ext uri="{BB962C8B-B14F-4D97-AF65-F5344CB8AC3E}">
        <p14:creationId xmlns:p14="http://schemas.microsoft.com/office/powerpoint/2010/main" val="42823355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3CBC2E-FB4C-DD21-ECEF-78ADCFC2537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3C371BA-4976-723D-F9C6-DDD0482F31A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D9B72EC-C44C-8816-DB45-DEE2A6900A36}"/>
              </a:ext>
            </a:extLst>
          </p:cNvPr>
          <p:cNvSpPr>
            <a:spLocks noGrp="1"/>
          </p:cNvSpPr>
          <p:nvPr>
            <p:ph type="dt" sz="half" idx="10"/>
          </p:nvPr>
        </p:nvSpPr>
        <p:spPr/>
        <p:txBody>
          <a:bodyPr/>
          <a:lstStyle/>
          <a:p>
            <a:fld id="{39AFBFDC-5704-884F-8F8E-B6C1AD3A46D2}" type="datetimeFigureOut">
              <a:rPr lang="en-US" smtClean="0"/>
              <a:t>8/12/2025</a:t>
            </a:fld>
            <a:endParaRPr lang="en-US"/>
          </a:p>
        </p:txBody>
      </p:sp>
      <p:sp>
        <p:nvSpPr>
          <p:cNvPr id="5" name="Footer Placeholder 4">
            <a:extLst>
              <a:ext uri="{FF2B5EF4-FFF2-40B4-BE49-F238E27FC236}">
                <a16:creationId xmlns:a16="http://schemas.microsoft.com/office/drawing/2014/main" id="{F6D540F7-AA17-33EA-AE86-3B946D13EB9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597355-017C-7D6B-A0A7-079D5D7FE863}"/>
              </a:ext>
            </a:extLst>
          </p:cNvPr>
          <p:cNvSpPr>
            <a:spLocks noGrp="1"/>
          </p:cNvSpPr>
          <p:nvPr>
            <p:ph type="sldNum" sz="quarter" idx="12"/>
          </p:nvPr>
        </p:nvSpPr>
        <p:spPr/>
        <p:txBody>
          <a:bodyPr/>
          <a:lstStyle/>
          <a:p>
            <a:fld id="{333512C3-6420-6E42-B8DF-510C0D9313C8}" type="slidenum">
              <a:rPr lang="en-US" smtClean="0"/>
              <a:t>‹#›</a:t>
            </a:fld>
            <a:endParaRPr lang="en-US"/>
          </a:p>
        </p:txBody>
      </p:sp>
    </p:spTree>
    <p:extLst>
      <p:ext uri="{BB962C8B-B14F-4D97-AF65-F5344CB8AC3E}">
        <p14:creationId xmlns:p14="http://schemas.microsoft.com/office/powerpoint/2010/main" val="4570307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EC4CF1-460E-A133-E6AB-C304DDFD306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39E2D02-5C87-0CC8-8C78-8757600F54C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60BEA1D-5F09-A895-7D87-7C8AEE5E5C3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5B2D5DB-8BA1-79ED-11D9-9AE88C5C0FA0}"/>
              </a:ext>
            </a:extLst>
          </p:cNvPr>
          <p:cNvSpPr>
            <a:spLocks noGrp="1"/>
          </p:cNvSpPr>
          <p:nvPr>
            <p:ph type="dt" sz="half" idx="10"/>
          </p:nvPr>
        </p:nvSpPr>
        <p:spPr/>
        <p:txBody>
          <a:bodyPr/>
          <a:lstStyle/>
          <a:p>
            <a:fld id="{39AFBFDC-5704-884F-8F8E-B6C1AD3A46D2}" type="datetimeFigureOut">
              <a:rPr lang="en-US" smtClean="0"/>
              <a:t>8/12/2025</a:t>
            </a:fld>
            <a:endParaRPr lang="en-US"/>
          </a:p>
        </p:txBody>
      </p:sp>
      <p:sp>
        <p:nvSpPr>
          <p:cNvPr id="6" name="Footer Placeholder 5">
            <a:extLst>
              <a:ext uri="{FF2B5EF4-FFF2-40B4-BE49-F238E27FC236}">
                <a16:creationId xmlns:a16="http://schemas.microsoft.com/office/drawing/2014/main" id="{65B6F9A0-8932-9A3A-8BC1-75A3E18C799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B222DF6-1304-8964-12C5-DA6D6993A823}"/>
              </a:ext>
            </a:extLst>
          </p:cNvPr>
          <p:cNvSpPr>
            <a:spLocks noGrp="1"/>
          </p:cNvSpPr>
          <p:nvPr>
            <p:ph type="sldNum" sz="quarter" idx="12"/>
          </p:nvPr>
        </p:nvSpPr>
        <p:spPr/>
        <p:txBody>
          <a:bodyPr/>
          <a:lstStyle/>
          <a:p>
            <a:fld id="{333512C3-6420-6E42-B8DF-510C0D9313C8}" type="slidenum">
              <a:rPr lang="en-US" smtClean="0"/>
              <a:t>‹#›</a:t>
            </a:fld>
            <a:endParaRPr lang="en-US"/>
          </a:p>
        </p:txBody>
      </p:sp>
    </p:spTree>
    <p:extLst>
      <p:ext uri="{BB962C8B-B14F-4D97-AF65-F5344CB8AC3E}">
        <p14:creationId xmlns:p14="http://schemas.microsoft.com/office/powerpoint/2010/main" val="12799733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687B42-BAD6-D2FF-072A-E48CF9C3D46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C490B13-EF4E-B072-6A15-0271AF7D972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29696D4-AEFA-59FC-5454-02C5708F7B6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2DF5FC8-C7B8-8227-9387-C18DAF128AA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051C6DB-004B-24FB-2E40-37B5341EB06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E04E0AB-99DB-75A5-35AD-FBD0503F58A6}"/>
              </a:ext>
            </a:extLst>
          </p:cNvPr>
          <p:cNvSpPr>
            <a:spLocks noGrp="1"/>
          </p:cNvSpPr>
          <p:nvPr>
            <p:ph type="dt" sz="half" idx="10"/>
          </p:nvPr>
        </p:nvSpPr>
        <p:spPr/>
        <p:txBody>
          <a:bodyPr/>
          <a:lstStyle/>
          <a:p>
            <a:fld id="{39AFBFDC-5704-884F-8F8E-B6C1AD3A46D2}" type="datetimeFigureOut">
              <a:rPr lang="en-US" smtClean="0"/>
              <a:t>8/12/2025</a:t>
            </a:fld>
            <a:endParaRPr lang="en-US"/>
          </a:p>
        </p:txBody>
      </p:sp>
      <p:sp>
        <p:nvSpPr>
          <p:cNvPr id="8" name="Footer Placeholder 7">
            <a:extLst>
              <a:ext uri="{FF2B5EF4-FFF2-40B4-BE49-F238E27FC236}">
                <a16:creationId xmlns:a16="http://schemas.microsoft.com/office/drawing/2014/main" id="{3619C7E3-289A-CFE6-6C04-036FABF8285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A11C2EE-3976-14A3-A397-DDA07CF49541}"/>
              </a:ext>
            </a:extLst>
          </p:cNvPr>
          <p:cNvSpPr>
            <a:spLocks noGrp="1"/>
          </p:cNvSpPr>
          <p:nvPr>
            <p:ph type="sldNum" sz="quarter" idx="12"/>
          </p:nvPr>
        </p:nvSpPr>
        <p:spPr/>
        <p:txBody>
          <a:bodyPr/>
          <a:lstStyle/>
          <a:p>
            <a:fld id="{333512C3-6420-6E42-B8DF-510C0D9313C8}" type="slidenum">
              <a:rPr lang="en-US" smtClean="0"/>
              <a:t>‹#›</a:t>
            </a:fld>
            <a:endParaRPr lang="en-US"/>
          </a:p>
        </p:txBody>
      </p:sp>
    </p:spTree>
    <p:extLst>
      <p:ext uri="{BB962C8B-B14F-4D97-AF65-F5344CB8AC3E}">
        <p14:creationId xmlns:p14="http://schemas.microsoft.com/office/powerpoint/2010/main" val="28779019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2B722E-509B-D30D-0394-473CEED6C31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290A7EB-3C69-DA6A-3F39-BB1C94E7D109}"/>
              </a:ext>
            </a:extLst>
          </p:cNvPr>
          <p:cNvSpPr>
            <a:spLocks noGrp="1"/>
          </p:cNvSpPr>
          <p:nvPr>
            <p:ph type="dt" sz="half" idx="10"/>
          </p:nvPr>
        </p:nvSpPr>
        <p:spPr/>
        <p:txBody>
          <a:bodyPr/>
          <a:lstStyle/>
          <a:p>
            <a:fld id="{39AFBFDC-5704-884F-8F8E-B6C1AD3A46D2}" type="datetimeFigureOut">
              <a:rPr lang="en-US" smtClean="0"/>
              <a:t>8/12/2025</a:t>
            </a:fld>
            <a:endParaRPr lang="en-US"/>
          </a:p>
        </p:txBody>
      </p:sp>
      <p:sp>
        <p:nvSpPr>
          <p:cNvPr id="4" name="Footer Placeholder 3">
            <a:extLst>
              <a:ext uri="{FF2B5EF4-FFF2-40B4-BE49-F238E27FC236}">
                <a16:creationId xmlns:a16="http://schemas.microsoft.com/office/drawing/2014/main" id="{76AB13D3-79B7-B04E-12B8-BA784CA4C2E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48BDE60-5422-A74F-6314-446007BCD88A}"/>
              </a:ext>
            </a:extLst>
          </p:cNvPr>
          <p:cNvSpPr>
            <a:spLocks noGrp="1"/>
          </p:cNvSpPr>
          <p:nvPr>
            <p:ph type="sldNum" sz="quarter" idx="12"/>
          </p:nvPr>
        </p:nvSpPr>
        <p:spPr/>
        <p:txBody>
          <a:bodyPr/>
          <a:lstStyle/>
          <a:p>
            <a:fld id="{333512C3-6420-6E42-B8DF-510C0D9313C8}" type="slidenum">
              <a:rPr lang="en-US" smtClean="0"/>
              <a:t>‹#›</a:t>
            </a:fld>
            <a:endParaRPr lang="en-US"/>
          </a:p>
        </p:txBody>
      </p:sp>
    </p:spTree>
    <p:extLst>
      <p:ext uri="{BB962C8B-B14F-4D97-AF65-F5344CB8AC3E}">
        <p14:creationId xmlns:p14="http://schemas.microsoft.com/office/powerpoint/2010/main" val="28315596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81DEEC9-378B-36FE-A70F-9DFE1227706E}"/>
              </a:ext>
            </a:extLst>
          </p:cNvPr>
          <p:cNvSpPr>
            <a:spLocks noGrp="1"/>
          </p:cNvSpPr>
          <p:nvPr>
            <p:ph type="dt" sz="half" idx="10"/>
          </p:nvPr>
        </p:nvSpPr>
        <p:spPr/>
        <p:txBody>
          <a:bodyPr/>
          <a:lstStyle/>
          <a:p>
            <a:fld id="{39AFBFDC-5704-884F-8F8E-B6C1AD3A46D2}" type="datetimeFigureOut">
              <a:rPr lang="en-US" smtClean="0"/>
              <a:t>8/12/2025</a:t>
            </a:fld>
            <a:endParaRPr lang="en-US"/>
          </a:p>
        </p:txBody>
      </p:sp>
      <p:sp>
        <p:nvSpPr>
          <p:cNvPr id="3" name="Footer Placeholder 2">
            <a:extLst>
              <a:ext uri="{FF2B5EF4-FFF2-40B4-BE49-F238E27FC236}">
                <a16:creationId xmlns:a16="http://schemas.microsoft.com/office/drawing/2014/main" id="{7441AB44-D0AE-3117-6518-9A48D0BD1B8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0572AA5-D820-FE23-6619-2338FC51A7E0}"/>
              </a:ext>
            </a:extLst>
          </p:cNvPr>
          <p:cNvSpPr>
            <a:spLocks noGrp="1"/>
          </p:cNvSpPr>
          <p:nvPr>
            <p:ph type="sldNum" sz="quarter" idx="12"/>
          </p:nvPr>
        </p:nvSpPr>
        <p:spPr/>
        <p:txBody>
          <a:bodyPr/>
          <a:lstStyle/>
          <a:p>
            <a:fld id="{333512C3-6420-6E42-B8DF-510C0D9313C8}" type="slidenum">
              <a:rPr lang="en-US" smtClean="0"/>
              <a:t>‹#›</a:t>
            </a:fld>
            <a:endParaRPr lang="en-US"/>
          </a:p>
        </p:txBody>
      </p:sp>
    </p:spTree>
    <p:extLst>
      <p:ext uri="{BB962C8B-B14F-4D97-AF65-F5344CB8AC3E}">
        <p14:creationId xmlns:p14="http://schemas.microsoft.com/office/powerpoint/2010/main" val="41308312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67917B-BF9F-AB45-45F1-D93DC72F8BB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9F68D2E-C089-880D-E36C-146080D7138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1D03FA1-8FB0-0F2B-EDA3-F3E818BC70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99046C3-A6A7-DF74-013F-EB274BF72CAA}"/>
              </a:ext>
            </a:extLst>
          </p:cNvPr>
          <p:cNvSpPr>
            <a:spLocks noGrp="1"/>
          </p:cNvSpPr>
          <p:nvPr>
            <p:ph type="dt" sz="half" idx="10"/>
          </p:nvPr>
        </p:nvSpPr>
        <p:spPr/>
        <p:txBody>
          <a:bodyPr/>
          <a:lstStyle/>
          <a:p>
            <a:fld id="{39AFBFDC-5704-884F-8F8E-B6C1AD3A46D2}" type="datetimeFigureOut">
              <a:rPr lang="en-US" smtClean="0"/>
              <a:t>8/12/2025</a:t>
            </a:fld>
            <a:endParaRPr lang="en-US"/>
          </a:p>
        </p:txBody>
      </p:sp>
      <p:sp>
        <p:nvSpPr>
          <p:cNvPr id="6" name="Footer Placeholder 5">
            <a:extLst>
              <a:ext uri="{FF2B5EF4-FFF2-40B4-BE49-F238E27FC236}">
                <a16:creationId xmlns:a16="http://schemas.microsoft.com/office/drawing/2014/main" id="{D1834E6C-09AF-03BB-9772-6638BDE54CC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F086CFE-9CCF-4A43-17B0-D40AAD2DE201}"/>
              </a:ext>
            </a:extLst>
          </p:cNvPr>
          <p:cNvSpPr>
            <a:spLocks noGrp="1"/>
          </p:cNvSpPr>
          <p:nvPr>
            <p:ph type="sldNum" sz="quarter" idx="12"/>
          </p:nvPr>
        </p:nvSpPr>
        <p:spPr/>
        <p:txBody>
          <a:bodyPr/>
          <a:lstStyle/>
          <a:p>
            <a:fld id="{333512C3-6420-6E42-B8DF-510C0D9313C8}" type="slidenum">
              <a:rPr lang="en-US" smtClean="0"/>
              <a:t>‹#›</a:t>
            </a:fld>
            <a:endParaRPr lang="en-US"/>
          </a:p>
        </p:txBody>
      </p:sp>
    </p:spTree>
    <p:extLst>
      <p:ext uri="{BB962C8B-B14F-4D97-AF65-F5344CB8AC3E}">
        <p14:creationId xmlns:p14="http://schemas.microsoft.com/office/powerpoint/2010/main" val="2413376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1CA57-1CCB-BE8E-C72B-2AC20D36E48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1B9693F-F9FA-C9E4-DD23-C0C6E8D27AA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94E996B-3A23-4BD4-ED65-5AEFA140F0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5766EAF-3B60-12A8-A723-540109FC2253}"/>
              </a:ext>
            </a:extLst>
          </p:cNvPr>
          <p:cNvSpPr>
            <a:spLocks noGrp="1"/>
          </p:cNvSpPr>
          <p:nvPr>
            <p:ph type="dt" sz="half" idx="10"/>
          </p:nvPr>
        </p:nvSpPr>
        <p:spPr/>
        <p:txBody>
          <a:bodyPr/>
          <a:lstStyle/>
          <a:p>
            <a:fld id="{39AFBFDC-5704-884F-8F8E-B6C1AD3A46D2}" type="datetimeFigureOut">
              <a:rPr lang="en-US" smtClean="0"/>
              <a:t>8/12/2025</a:t>
            </a:fld>
            <a:endParaRPr lang="en-US"/>
          </a:p>
        </p:txBody>
      </p:sp>
      <p:sp>
        <p:nvSpPr>
          <p:cNvPr id="6" name="Footer Placeholder 5">
            <a:extLst>
              <a:ext uri="{FF2B5EF4-FFF2-40B4-BE49-F238E27FC236}">
                <a16:creationId xmlns:a16="http://schemas.microsoft.com/office/drawing/2014/main" id="{1FD1B393-AA0E-8650-21E9-5E73128F4BB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5D1693-E8E1-97B9-08B9-D5D9EFCB6A43}"/>
              </a:ext>
            </a:extLst>
          </p:cNvPr>
          <p:cNvSpPr>
            <a:spLocks noGrp="1"/>
          </p:cNvSpPr>
          <p:nvPr>
            <p:ph type="sldNum" sz="quarter" idx="12"/>
          </p:nvPr>
        </p:nvSpPr>
        <p:spPr/>
        <p:txBody>
          <a:bodyPr/>
          <a:lstStyle/>
          <a:p>
            <a:fld id="{333512C3-6420-6E42-B8DF-510C0D9313C8}" type="slidenum">
              <a:rPr lang="en-US" smtClean="0"/>
              <a:t>‹#›</a:t>
            </a:fld>
            <a:endParaRPr lang="en-US"/>
          </a:p>
        </p:txBody>
      </p:sp>
    </p:spTree>
    <p:extLst>
      <p:ext uri="{BB962C8B-B14F-4D97-AF65-F5344CB8AC3E}">
        <p14:creationId xmlns:p14="http://schemas.microsoft.com/office/powerpoint/2010/main" val="3563708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203C4BA-816F-611B-1592-386B6107C8F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914D9F6-FFA6-A883-F649-0D761C9D5FF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930C2E6-8987-5EFC-0553-F7724156D1A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9AFBFDC-5704-884F-8F8E-B6C1AD3A46D2}" type="datetimeFigureOut">
              <a:rPr lang="en-US" smtClean="0"/>
              <a:t>8/12/2025</a:t>
            </a:fld>
            <a:endParaRPr lang="en-US"/>
          </a:p>
        </p:txBody>
      </p:sp>
      <p:sp>
        <p:nvSpPr>
          <p:cNvPr id="5" name="Footer Placeholder 4">
            <a:extLst>
              <a:ext uri="{FF2B5EF4-FFF2-40B4-BE49-F238E27FC236}">
                <a16:creationId xmlns:a16="http://schemas.microsoft.com/office/drawing/2014/main" id="{6EBD5B25-6CA6-C939-79B8-F611AFB5C0A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72A6CEE1-2313-6AA6-0061-2CA1552B1C9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33512C3-6420-6E42-B8DF-510C0D9313C8}" type="slidenum">
              <a:rPr lang="en-US" smtClean="0"/>
              <a:t>‹#›</a:t>
            </a:fld>
            <a:endParaRPr lang="en-US"/>
          </a:p>
        </p:txBody>
      </p:sp>
    </p:spTree>
    <p:extLst>
      <p:ext uri="{BB962C8B-B14F-4D97-AF65-F5344CB8AC3E}">
        <p14:creationId xmlns:p14="http://schemas.microsoft.com/office/powerpoint/2010/main" val="40023128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10</a:t>
            </a:r>
            <a:br>
              <a:rPr lang="en-US" dirty="0"/>
            </a:br>
            <a:br>
              <a:rPr lang="en-US" dirty="0"/>
            </a:br>
            <a:r>
              <a:rPr lang="en-US" dirty="0"/>
              <a:t>Lesson 21</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10EA6C5C-F98C-3949-4E97-DF71761737B1}"/>
              </a:ext>
            </a:extLst>
          </p:cNvPr>
          <p:cNvPicPr>
            <a:picLocks noChangeAspect="1"/>
          </p:cNvPicPr>
          <p:nvPr>
            <a:audioFile r:link="rId1"/>
            <p:extLst>
              <p:ext uri="{DAA4B4D4-6D71-4841-9C94-3DE7FCFB9230}">
                <p14:media xmlns:p14="http://schemas.microsoft.com/office/powerpoint/2010/main" r:embed="rId2">
                  <p14:trim end="74.14879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4CDB831-2000-4D93-F925-664E6414797A}"/>
              </a:ext>
            </a:extLst>
          </p:cNvPr>
          <p:cNvPicPr>
            <a:picLocks noChangeAspect="1"/>
          </p:cNvPicPr>
          <p:nvPr>
            <a:audioFile r:link="rId1"/>
            <p:extLst>
              <p:ext uri="{DAA4B4D4-6D71-4841-9C94-3DE7FCFB9230}">
                <p14:media xmlns:p14="http://schemas.microsoft.com/office/powerpoint/2010/main" r:embed="rId2">
                  <p14:trim end="36.422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3408127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915B8593-940F-691D-F63C-71ECAB577DF9}"/>
              </a:ext>
            </a:extLst>
          </p:cNvPr>
          <p:cNvPicPr>
            <a:picLocks noChangeAspect="1"/>
          </p:cNvPicPr>
          <p:nvPr>
            <a:audioFile r:link="rId1"/>
            <p:extLst>
              <p:ext uri="{DAA4B4D4-6D71-4841-9C94-3DE7FCFB9230}">
                <p14:media xmlns:p14="http://schemas.microsoft.com/office/powerpoint/2010/main" r:embed="rId2">
                  <p14:trim end="51.690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3096304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10EA6C5C-F98C-3949-4E97-DF71761737B1}"/>
              </a:ext>
            </a:extLst>
          </p:cNvPr>
          <p:cNvPicPr>
            <a:picLocks noChangeAspect="1"/>
          </p:cNvPicPr>
          <p:nvPr>
            <a:audioFile r:link="rId1"/>
            <p:extLst>
              <p:ext uri="{DAA4B4D4-6D71-4841-9C94-3DE7FCFB9230}">
                <p14:media xmlns:p14="http://schemas.microsoft.com/office/powerpoint/2010/main" r:embed="rId2">
                  <p14:trim end="74.14879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4496893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9843DA86-AD5C-FFCF-7320-7A8D19D778C9}"/>
              </a:ext>
            </a:extLst>
          </p:cNvPr>
          <p:cNvPicPr>
            <a:picLocks noChangeAspect="1"/>
          </p:cNvPicPr>
          <p:nvPr>
            <a:audioFile r:link="rId1"/>
            <p:extLst>
              <p:ext uri="{DAA4B4D4-6D71-4841-9C94-3DE7FCFB9230}">
                <p14:media xmlns:p14="http://schemas.microsoft.com/office/powerpoint/2010/main" r:embed="rId2">
                  <p14:trim end="57.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9368785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915B8593-940F-691D-F63C-71ECAB577DF9}"/>
              </a:ext>
            </a:extLst>
          </p:cNvPr>
          <p:cNvPicPr>
            <a:picLocks noChangeAspect="1"/>
          </p:cNvPicPr>
          <p:nvPr>
            <a:audioFile r:link="rId1"/>
            <p:extLst>
              <p:ext uri="{DAA4B4D4-6D71-4841-9C94-3DE7FCFB9230}">
                <p14:media xmlns:p14="http://schemas.microsoft.com/office/powerpoint/2010/main" r:embed="rId2">
                  <p14:trim end="51.690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8993910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10EA6C5C-F98C-3949-4E97-DF71761737B1}"/>
              </a:ext>
            </a:extLst>
          </p:cNvPr>
          <p:cNvPicPr>
            <a:picLocks noChangeAspect="1"/>
          </p:cNvPicPr>
          <p:nvPr>
            <a:audioFile r:link="rId1"/>
            <p:extLst>
              <p:ext uri="{DAA4B4D4-6D71-4841-9C94-3DE7FCFB9230}">
                <p14:media xmlns:p14="http://schemas.microsoft.com/office/powerpoint/2010/main" r:embed="rId2">
                  <p14:trim end="74.14879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0095961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9843DA86-AD5C-FFCF-7320-7A8D19D778C9}"/>
              </a:ext>
            </a:extLst>
          </p:cNvPr>
          <p:cNvPicPr>
            <a:picLocks noChangeAspect="1"/>
          </p:cNvPicPr>
          <p:nvPr>
            <a:audioFile r:link="rId1"/>
            <p:extLst>
              <p:ext uri="{DAA4B4D4-6D71-4841-9C94-3DE7FCFB9230}">
                <p14:media xmlns:p14="http://schemas.microsoft.com/office/powerpoint/2010/main" r:embed="rId2">
                  <p14:trim end="57.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068772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4CDB831-2000-4D93-F925-664E6414797A}"/>
              </a:ext>
            </a:extLst>
          </p:cNvPr>
          <p:cNvPicPr>
            <a:picLocks noChangeAspect="1"/>
          </p:cNvPicPr>
          <p:nvPr>
            <a:audioFile r:link="rId1"/>
            <p:extLst>
              <p:ext uri="{DAA4B4D4-6D71-4841-9C94-3DE7FCFB9230}">
                <p14:media xmlns:p14="http://schemas.microsoft.com/office/powerpoint/2010/main" r:embed="rId2">
                  <p14:trim end="36.422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751351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10EA6C5C-F98C-3949-4E97-DF71761737B1}"/>
              </a:ext>
            </a:extLst>
          </p:cNvPr>
          <p:cNvPicPr>
            <a:picLocks noChangeAspect="1"/>
          </p:cNvPicPr>
          <p:nvPr>
            <a:audioFile r:link="rId1"/>
            <p:extLst>
              <p:ext uri="{DAA4B4D4-6D71-4841-9C94-3DE7FCFB9230}">
                <p14:media xmlns:p14="http://schemas.microsoft.com/office/powerpoint/2010/main" r:embed="rId2">
                  <p14:trim end="74.14879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835939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9843DA86-AD5C-FFCF-7320-7A8D19D778C9}"/>
              </a:ext>
            </a:extLst>
          </p:cNvPr>
          <p:cNvPicPr>
            <a:picLocks noChangeAspect="1"/>
          </p:cNvPicPr>
          <p:nvPr>
            <a:audioFile r:link="rId1"/>
            <p:extLst>
              <p:ext uri="{DAA4B4D4-6D71-4841-9C94-3DE7FCFB9230}">
                <p14:media xmlns:p14="http://schemas.microsoft.com/office/powerpoint/2010/main" r:embed="rId2">
                  <p14:trim end="57.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5460707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4CDB831-2000-4D93-F925-664E6414797A}"/>
              </a:ext>
            </a:extLst>
          </p:cNvPr>
          <p:cNvPicPr>
            <a:picLocks noChangeAspect="1"/>
          </p:cNvPicPr>
          <p:nvPr>
            <a:audioFile r:link="rId1"/>
            <p:extLst>
              <p:ext uri="{DAA4B4D4-6D71-4841-9C94-3DE7FCFB9230}">
                <p14:media xmlns:p14="http://schemas.microsoft.com/office/powerpoint/2010/main" r:embed="rId2">
                  <p14:trim end="36.422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4757772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915B8593-940F-691D-F63C-71ECAB577DF9}"/>
              </a:ext>
            </a:extLst>
          </p:cNvPr>
          <p:cNvPicPr>
            <a:picLocks noChangeAspect="1"/>
          </p:cNvPicPr>
          <p:nvPr>
            <a:audioFile r:link="rId1"/>
            <p:extLst>
              <p:ext uri="{DAA4B4D4-6D71-4841-9C94-3DE7FCFB9230}">
                <p14:media xmlns:p14="http://schemas.microsoft.com/office/powerpoint/2010/main" r:embed="rId2">
                  <p14:trim end="51.690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0006932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4CDB831-2000-4D93-F925-664E6414797A}"/>
              </a:ext>
            </a:extLst>
          </p:cNvPr>
          <p:cNvPicPr>
            <a:picLocks noChangeAspect="1"/>
          </p:cNvPicPr>
          <p:nvPr>
            <a:audioFile r:link="rId1"/>
            <p:extLst>
              <p:ext uri="{DAA4B4D4-6D71-4841-9C94-3DE7FCFB9230}">
                <p14:media xmlns:p14="http://schemas.microsoft.com/office/powerpoint/2010/main" r:embed="rId2">
                  <p14:trim end="36.422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902864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915B8593-940F-691D-F63C-71ECAB577DF9}"/>
              </a:ext>
            </a:extLst>
          </p:cNvPr>
          <p:cNvPicPr>
            <a:picLocks noChangeAspect="1"/>
          </p:cNvPicPr>
          <p:nvPr>
            <a:audioFile r:link="rId1"/>
            <p:extLst>
              <p:ext uri="{DAA4B4D4-6D71-4841-9C94-3DE7FCFB9230}">
                <p14:media xmlns:p14="http://schemas.microsoft.com/office/powerpoint/2010/main" r:embed="rId2">
                  <p14:trim end="51.690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2754208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9843DA86-AD5C-FFCF-7320-7A8D19D778C9}"/>
              </a:ext>
            </a:extLst>
          </p:cNvPr>
          <p:cNvPicPr>
            <a:picLocks noChangeAspect="1"/>
          </p:cNvPicPr>
          <p:nvPr>
            <a:audioFile r:link="rId1"/>
            <p:extLst>
              <p:ext uri="{DAA4B4D4-6D71-4841-9C94-3DE7FCFB9230}">
                <p14:media xmlns:p14="http://schemas.microsoft.com/office/powerpoint/2010/main" r:embed="rId2">
                  <p14:trim end="57.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6490760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10EA6C5C-F98C-3949-4E97-DF71761737B1}"/>
              </a:ext>
            </a:extLst>
          </p:cNvPr>
          <p:cNvPicPr>
            <a:picLocks noChangeAspect="1"/>
          </p:cNvPicPr>
          <p:nvPr>
            <a:audioFile r:link="rId1"/>
            <p:extLst>
              <p:ext uri="{DAA4B4D4-6D71-4841-9C94-3DE7FCFB9230}">
                <p14:media xmlns:p14="http://schemas.microsoft.com/office/powerpoint/2010/main" r:embed="rId2">
                  <p14:trim end="74.14879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9929918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9843DA86-AD5C-FFCF-7320-7A8D19D778C9}"/>
              </a:ext>
            </a:extLst>
          </p:cNvPr>
          <p:cNvPicPr>
            <a:picLocks noChangeAspect="1"/>
          </p:cNvPicPr>
          <p:nvPr>
            <a:audioFile r:link="rId1"/>
            <p:extLst>
              <p:ext uri="{DAA4B4D4-6D71-4841-9C94-3DE7FCFB9230}">
                <p14:media xmlns:p14="http://schemas.microsoft.com/office/powerpoint/2010/main" r:embed="rId2">
                  <p14:trim end="57.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6131912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4CDB831-2000-4D93-F925-664E6414797A}"/>
              </a:ext>
            </a:extLst>
          </p:cNvPr>
          <p:cNvPicPr>
            <a:picLocks noChangeAspect="1"/>
          </p:cNvPicPr>
          <p:nvPr>
            <a:audioFile r:link="rId1"/>
            <p:extLst>
              <p:ext uri="{DAA4B4D4-6D71-4841-9C94-3DE7FCFB9230}">
                <p14:media xmlns:p14="http://schemas.microsoft.com/office/powerpoint/2010/main" r:embed="rId2">
                  <p14:trim end="36.422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4778784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5" name="Audio 14">
            <a:extLst>
              <a:ext uri="{FF2B5EF4-FFF2-40B4-BE49-F238E27FC236}">
                <a16:creationId xmlns:a16="http://schemas.microsoft.com/office/drawing/2014/main" id="{10EA6C5C-F98C-3949-4E97-DF71761737B1}"/>
              </a:ext>
            </a:extLst>
          </p:cNvPr>
          <p:cNvPicPr>
            <a:picLocks noChangeAspect="1"/>
          </p:cNvPicPr>
          <p:nvPr>
            <a:audioFile r:link="rId1"/>
            <p:extLst>
              <p:ext uri="{DAA4B4D4-6D71-4841-9C94-3DE7FCFB9230}">
                <p14:media xmlns:p14="http://schemas.microsoft.com/office/powerpoint/2010/main" r:embed="rId2">
                  <p14:trim end="74.14879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860581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12" name="Audio 11">
            <a:extLst>
              <a:ext uri="{FF2B5EF4-FFF2-40B4-BE49-F238E27FC236}">
                <a16:creationId xmlns:a16="http://schemas.microsoft.com/office/drawing/2014/main" id="{FA30B008-BCBB-C794-95B8-590428ABC168}"/>
              </a:ext>
            </a:extLst>
          </p:cNvPr>
          <p:cNvPicPr>
            <a:picLocks noChangeAspect="1"/>
          </p:cNvPicPr>
          <p:nvPr>
            <a:audioFile r:link="rId1"/>
            <p:extLst>
              <p:ext uri="{DAA4B4D4-6D71-4841-9C94-3DE7FCFB9230}">
                <p14:media xmlns:p14="http://schemas.microsoft.com/office/powerpoint/2010/main" r:embed="rId2">
                  <p14:trim end="110.792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915B8593-940F-691D-F63C-71ECAB577DF9}"/>
              </a:ext>
            </a:extLst>
          </p:cNvPr>
          <p:cNvPicPr>
            <a:picLocks noChangeAspect="1"/>
          </p:cNvPicPr>
          <p:nvPr>
            <a:audioFile r:link="rId1"/>
            <p:extLst>
              <p:ext uri="{DAA4B4D4-6D71-4841-9C94-3DE7FCFB9230}">
                <p14:media xmlns:p14="http://schemas.microsoft.com/office/powerpoint/2010/main" r:embed="rId2">
                  <p14:trim end="51.690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2181234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9843DA86-AD5C-FFCF-7320-7A8D19D778C9}"/>
              </a:ext>
            </a:extLst>
          </p:cNvPr>
          <p:cNvPicPr>
            <a:picLocks noChangeAspect="1"/>
          </p:cNvPicPr>
          <p:nvPr>
            <a:audioFile r:link="rId1"/>
            <p:extLst>
              <p:ext uri="{DAA4B4D4-6D71-4841-9C94-3DE7FCFB9230}">
                <p14:media xmlns:p14="http://schemas.microsoft.com/office/powerpoint/2010/main" r:embed="rId2">
                  <p14:trim end="57.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7 </a:t>
            </a:r>
          </a:p>
        </p:txBody>
      </p:sp>
      <p:pic>
        <p:nvPicPr>
          <p:cNvPr id="11" name="Audio 10">
            <a:extLst>
              <a:ext uri="{FF2B5EF4-FFF2-40B4-BE49-F238E27FC236}">
                <a16:creationId xmlns:a16="http://schemas.microsoft.com/office/drawing/2014/main" id="{602A618D-3C7B-BE21-1AED-145666686CE0}"/>
              </a:ext>
            </a:extLst>
          </p:cNvPr>
          <p:cNvPicPr>
            <a:picLocks noChangeAspect="1"/>
          </p:cNvPicPr>
          <p:nvPr>
            <a:audioFile r:link="rId1"/>
            <p:extLst>
              <p:ext uri="{DAA4B4D4-6D71-4841-9C94-3DE7FCFB9230}">
                <p14:media xmlns:p14="http://schemas.microsoft.com/office/powerpoint/2010/main" r:embed="rId2">
                  <p14:trim end="29.787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4CDB831-2000-4D93-F925-664E6414797A}"/>
              </a:ext>
            </a:extLst>
          </p:cNvPr>
          <p:cNvPicPr>
            <a:picLocks noChangeAspect="1"/>
          </p:cNvPicPr>
          <p:nvPr>
            <a:audioFile r:link="rId1"/>
            <p:extLst>
              <p:ext uri="{DAA4B4D4-6D71-4841-9C94-3DE7FCFB9230}">
                <p14:media xmlns:p14="http://schemas.microsoft.com/office/powerpoint/2010/main" r:embed="rId2">
                  <p14:trim end="36.422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11" name="Audio 10">
            <a:extLst>
              <a:ext uri="{FF2B5EF4-FFF2-40B4-BE49-F238E27FC236}">
                <a16:creationId xmlns:a16="http://schemas.microsoft.com/office/drawing/2014/main" id="{152DFA7A-D231-8FE7-505B-EEFEDF6E2203}"/>
              </a:ext>
            </a:extLst>
          </p:cNvPr>
          <p:cNvPicPr>
            <a:picLocks noChangeAspect="1"/>
          </p:cNvPicPr>
          <p:nvPr>
            <a:audioFile r:link="rId1"/>
            <p:extLst>
              <p:ext uri="{DAA4B4D4-6D71-4841-9C94-3DE7FCFB9230}">
                <p14:media xmlns:p14="http://schemas.microsoft.com/office/powerpoint/2010/main" r:embed="rId2">
                  <p14:trim end="66.369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915B8593-940F-691D-F63C-71ECAB577DF9}"/>
              </a:ext>
            </a:extLst>
          </p:cNvPr>
          <p:cNvPicPr>
            <a:picLocks noChangeAspect="1"/>
          </p:cNvPicPr>
          <p:nvPr>
            <a:audioFile r:link="rId1"/>
            <p:extLst>
              <p:ext uri="{DAA4B4D4-6D71-4841-9C94-3DE7FCFB9230}">
                <p14:media xmlns:p14="http://schemas.microsoft.com/office/powerpoint/2010/main" r:embed="rId2">
                  <p14:trim end="51.690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 </a:t>
            </a:r>
          </a:p>
        </p:txBody>
      </p:sp>
      <p:pic>
        <p:nvPicPr>
          <p:cNvPr id="16" name="Audio 15">
            <a:extLst>
              <a:ext uri="{FF2B5EF4-FFF2-40B4-BE49-F238E27FC236}">
                <a16:creationId xmlns:a16="http://schemas.microsoft.com/office/drawing/2014/main" id="{C18661F1-7F64-DE28-6841-D0F1D605638A}"/>
              </a:ext>
            </a:extLst>
          </p:cNvPr>
          <p:cNvPicPr>
            <a:picLocks noChangeAspect="1"/>
          </p:cNvPicPr>
          <p:nvPr>
            <a:audioFile r:link="rId1"/>
            <p:extLst>
              <p:ext uri="{DAA4B4D4-6D71-4841-9C94-3DE7FCFB9230}">
                <p14:media xmlns:p14="http://schemas.microsoft.com/office/powerpoint/2010/main" r:embed="rId2">
                  <p14:trim end="27.508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6"/>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10</TotalTime>
  <Words>359</Words>
  <Application>Microsoft Office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Subtraction from 10  Lesson 21</vt:lpstr>
      <vt:lpstr>PowerPoint Presentation</vt:lpstr>
      <vt:lpstr>8 - 4 4 </vt:lpstr>
      <vt:lpstr>8 - 4  </vt:lpstr>
      <vt:lpstr>10 - 3 7 </vt:lpstr>
      <vt:lpstr>10 - 3  </vt:lpstr>
      <vt:lpstr>7 - 4 3 </vt:lpstr>
      <vt:lpstr>7 - 4  </vt:lpstr>
      <vt:lpstr>9 - 7 2 </vt:lpstr>
      <vt:lpstr>9 - 7  </vt:lpstr>
      <vt:lpstr>10 - 3  </vt:lpstr>
      <vt:lpstr>7 - 4  </vt:lpstr>
      <vt:lpstr>9 - 7  </vt:lpstr>
      <vt:lpstr>8 - 4  </vt:lpstr>
      <vt:lpstr>7 - 4  </vt:lpstr>
      <vt:lpstr>9 - 7  </vt:lpstr>
      <vt:lpstr>8 - 4  </vt:lpstr>
      <vt:lpstr>10 - 3  </vt:lpstr>
      <vt:lpstr>9 - 7  </vt:lpstr>
      <vt:lpstr>8 - 4  </vt:lpstr>
      <vt:lpstr>10 - 3  </vt:lpstr>
      <vt:lpstr>7 - 4  </vt:lpstr>
      <vt:lpstr>10 - 3  </vt:lpstr>
      <vt:lpstr>7 - 4  </vt:lpstr>
      <vt:lpstr>8 - 4  </vt:lpstr>
      <vt:lpstr>9 - 7  </vt:lpstr>
      <vt:lpstr>8 - 4  </vt:lpstr>
      <vt:lpstr>10 - 3  </vt:lpstr>
      <vt:lpstr>9 - 7  </vt:lpstr>
      <vt:lpstr>7 - 4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Poncy, Brian</cp:lastModifiedBy>
  <cp:revision>2</cp:revision>
  <dcterms:created xsi:type="dcterms:W3CDTF">2025-08-11T12:27:55Z</dcterms:created>
  <dcterms:modified xsi:type="dcterms:W3CDTF">2025-08-12T05:34:08Z</dcterms:modified>
</cp:coreProperties>
</file>