
<file path=[Content_Types].xml><?xml version="1.0" encoding="utf-8"?>
<Types xmlns="http://schemas.openxmlformats.org/package/2006/content-types">
  <Default Extension="png" ContentType="image/png"/>
  <Default Extension="m4a" ContentType="audio/mp4"/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355" r:id="rId2"/>
    <p:sldId id="275" r:id="rId3"/>
    <p:sldId id="276" r:id="rId4"/>
    <p:sldId id="318" r:id="rId5"/>
    <p:sldId id="319" r:id="rId6"/>
    <p:sldId id="281" r:id="rId7"/>
    <p:sldId id="282" r:id="rId8"/>
    <p:sldId id="290" r:id="rId9"/>
    <p:sldId id="291" r:id="rId10"/>
    <p:sldId id="284" r:id="rId11"/>
    <p:sldId id="285" r:id="rId12"/>
    <p:sldId id="296" r:id="rId13"/>
    <p:sldId id="297" r:id="rId14"/>
    <p:sldId id="294" r:id="rId15"/>
    <p:sldId id="295" r:id="rId16"/>
    <p:sldId id="292" r:id="rId17"/>
    <p:sldId id="293" r:id="rId18"/>
    <p:sldId id="300" r:id="rId19"/>
    <p:sldId id="301" r:id="rId20"/>
    <p:sldId id="298" r:id="rId21"/>
    <p:sldId id="299" r:id="rId22"/>
    <p:sldId id="320" r:id="rId23"/>
    <p:sldId id="321" r:id="rId24"/>
    <p:sldId id="322" r:id="rId25"/>
    <p:sldId id="323" r:id="rId26"/>
    <p:sldId id="324" r:id="rId27"/>
    <p:sldId id="325" r:id="rId28"/>
    <p:sldId id="326" r:id="rId29"/>
    <p:sldId id="327" r:id="rId30"/>
    <p:sldId id="328" r:id="rId31"/>
    <p:sldId id="329" r:id="rId32"/>
    <p:sldId id="330" r:id="rId33"/>
    <p:sldId id="331" r:id="rId34"/>
    <p:sldId id="332" r:id="rId35"/>
    <p:sldId id="333" r:id="rId36"/>
    <p:sldId id="334" r:id="rId37"/>
    <p:sldId id="335" r:id="rId38"/>
    <p:sldId id="336" r:id="rId39"/>
    <p:sldId id="337" r:id="rId40"/>
    <p:sldId id="338" r:id="rId41"/>
    <p:sldId id="339" r:id="rId42"/>
    <p:sldId id="340" r:id="rId43"/>
    <p:sldId id="341" r:id="rId44"/>
    <p:sldId id="342" r:id="rId45"/>
    <p:sldId id="343" r:id="rId46"/>
    <p:sldId id="344" r:id="rId47"/>
    <p:sldId id="345" r:id="rId48"/>
    <p:sldId id="346" r:id="rId49"/>
    <p:sldId id="347" r:id="rId50"/>
    <p:sldId id="348" r:id="rId51"/>
    <p:sldId id="349" r:id="rId5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1773"/>
    <p:restoredTop sz="91429"/>
  </p:normalViewPr>
  <p:slideViewPr>
    <p:cSldViewPr snapToGrid="0">
      <p:cViewPr varScale="1">
        <p:scale>
          <a:sx n="103" d="100"/>
          <a:sy n="103" d="100"/>
        </p:scale>
        <p:origin x="114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presProps" Target="presProps.xml"/><Relationship Id="rId5" Type="http://schemas.openxmlformats.org/officeDocument/2006/relationships/slide" Target="slides/slide4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microsoft.com/office/2016/11/relationships/changesInfo" Target="changesInfos/changesInfo1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oncy, Brian" userId="002c98f0-3707-44e7-b27e-58ac2885d61f" providerId="ADAL" clId="{50BDF27F-6577-4DFC-B6A5-F377820D6678}"/>
    <pc:docChg chg="delSld modSld">
      <pc:chgData name="Poncy, Brian" userId="002c98f0-3707-44e7-b27e-58ac2885d61f" providerId="ADAL" clId="{50BDF27F-6577-4DFC-B6A5-F377820D6678}" dt="2025-06-13T07:16:52.365" v="6" actId="20577"/>
      <pc:docMkLst>
        <pc:docMk/>
      </pc:docMkLst>
      <pc:sldChg chg="del">
        <pc:chgData name="Poncy, Brian" userId="002c98f0-3707-44e7-b27e-58ac2885d61f" providerId="ADAL" clId="{50BDF27F-6577-4DFC-B6A5-F377820D6678}" dt="2025-06-13T07:16:41.658" v="0" actId="2696"/>
        <pc:sldMkLst>
          <pc:docMk/>
          <pc:sldMk cId="3091312019" sldId="260"/>
        </pc:sldMkLst>
      </pc:sldChg>
      <pc:sldChg chg="modSp">
        <pc:chgData name="Poncy, Brian" userId="002c98f0-3707-44e7-b27e-58ac2885d61f" providerId="ADAL" clId="{50BDF27F-6577-4DFC-B6A5-F377820D6678}" dt="2025-06-13T07:16:52.365" v="6" actId="20577"/>
        <pc:sldMkLst>
          <pc:docMk/>
          <pc:sldMk cId="2076308490" sldId="355"/>
        </pc:sldMkLst>
        <pc:spChg chg="mod">
          <ac:chgData name="Poncy, Brian" userId="002c98f0-3707-44e7-b27e-58ac2885d61f" providerId="ADAL" clId="{50BDF27F-6577-4DFC-B6A5-F377820D6678}" dt="2025-06-13T07:16:52.365" v="6" actId="20577"/>
          <ac:spMkLst>
            <pc:docMk/>
            <pc:sldMk cId="2076308490" sldId="355"/>
            <ac:spMk id="2" creationId="{7D11E6F9-48A4-0F48-121D-CA789C12D048}"/>
          </ac:spMkLst>
        </pc:spChg>
      </pc:sldChg>
    </pc:docChg>
  </pc:docChgLst>
</pc:chgInfo>
</file>

<file path=ppt/media/audio1.wav>
</file>

<file path=ppt/media/image1.png>
</file>

<file path=ppt/media/image2.png>
</file>

<file path=ppt/media/media1.m4a>
</file>

<file path=ppt/media/media10.m4a>
</file>

<file path=ppt/media/media2.m4a>
</file>

<file path=ppt/media/media3.m4a>
</file>

<file path=ppt/media/media4.m4a>
</file>

<file path=ppt/media/media5.m4a>
</file>

<file path=ppt/media/media6.m4a>
</file>

<file path=ppt/media/media7.m4a>
</file>

<file path=ppt/media/media8.m4a>
</file>

<file path=ppt/media/media9.m4a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780C3B-DE9A-FB17-A004-23D3BD2E2E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D367211-D595-CDBA-4483-29CA6C0FB7D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AAE0B1-1EB6-33BD-4CD0-12C0454219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CA5952-E294-6E3C-8786-1F6E96E8AD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ADCD46-BD44-7309-E643-6993EDD28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3668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788DBC-2B53-0BEA-402A-7FF61F6343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7B22F39-C04D-E086-43E7-C181378BDA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FEF224-9E91-7DEB-0C03-28BEFCC4E9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8273DE-12A9-6C72-955F-44E6AA8FF3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FE5CC3-AC82-E4BC-EE06-4A231C3277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93732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876D598-9C00-D738-9A89-E90031554EB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D705B79-5E26-7224-51DC-C4DB0C26853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B2663D-A23C-2675-E39B-824A028A90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F10CEB-4701-ECB0-E4B7-56340262CC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B4E58-5A45-FBF3-0695-15012077C8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46366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B9A48F-5360-9CD1-2AC5-34BF2EBA55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05143D3-7BE4-412C-632F-9419735379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FA5BC12-6E6E-D0C0-41B6-BA119177BB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69C275-AA94-6944-5FB4-E3C7ED0486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E0AE100-5865-5861-4D4C-E7A8B6733C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164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501BBF-0BC3-BEB6-97DE-D4F107F033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48FCA02-E115-D800-1138-80D7A5D1DE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3D0E5C-D999-DFFF-FE3F-2D872897A0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12BCF0-3627-BD26-7674-D99110F137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7163CD-0F49-69C5-6280-DFED0F48FC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0737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E25B86-E1D9-DBBC-81B5-1A02E63748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F3A5A4-935B-3692-44F7-77DB3EDDBAF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280D6D4-F28F-4CFC-750F-67D76C67E38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B7DEE2-F67C-52D3-75BD-6C263EB5E9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1CA809A-6463-25B6-29CF-B093475247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3CF97B5-F898-0E52-098C-95CB589323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1547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19654-609D-8085-CB7C-9B172DF2B0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A23FECB-B48F-C6FB-2761-56C12F9F01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6892CD4-7520-904B-3711-00D4C7EFD6D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5F583F3-E859-6C50-B3D2-56DCCAF7C0D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B39C5DA-6B7D-F173-027B-D212CCC7D94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38D2363-0BA3-51BC-BCD8-7893F4007F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BADDA03-9FD2-DE2B-2786-3D9285B571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B98E380-7C26-92DD-F157-E0EDAD3201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4584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051503-997C-8E7C-8297-0505675878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1E48C56-BED3-5A5F-475A-C552CD40CA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650A451-D9D8-9138-7419-0083D2585A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AD75C04-3A45-D1F5-E1E4-FE6B640CB4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08332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44614AD-3182-356C-E8C9-B51989E254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DC97CA1-8845-81C0-6C5F-037AECBC78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986DB0C-34CA-8BEA-80FF-A0CD659C72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83937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F075D0-FD1C-BD8E-94EB-EF23F8BB7D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C5C8498-8B1D-7EE5-0CBB-CA282AC3A5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32AE9B9-159E-0364-A62B-7C1BD7883A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4341F7C-7DA9-4F77-A5FB-C9158709A6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719E4F1-2AAA-A6C2-A02D-94A13C2DB2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F250D86-2D49-61A4-6A25-B263D2AB66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4992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16D2C1-90CF-A6B7-8B96-C639F73A9F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B02B74D-7ED9-FD93-F9C7-FBFD6047AEA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38DA45-852C-0E54-2B5E-B3ABE37BC1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634A9F7-E789-0AF0-5DBD-58413D7DB8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5BCB843-D575-0535-0A21-644B4AB0C8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9B425E2-93F5-B701-FD47-4CB3B82B8E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10403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A3EFD92-8B01-FA0C-5356-913775C0A8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C0670-057D-DC86-9F9F-00F6537840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7673F8-A6E8-24AD-01FB-E718D01792A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3C90050-CC49-4542-9F96-D851D4EB4949}" type="datetimeFigureOut">
              <a:rPr lang="en-US" smtClean="0"/>
              <a:t>6/13/2025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6FE57E-3955-E783-2FB6-049C226ACF7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BC498A-D682-B281-C9CF-99649E4D34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F0B56CA-939F-4E41-A707-4D576127CB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98305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5.m4a"/><Relationship Id="rId1" Type="http://schemas.microsoft.com/office/2007/relationships/media" Target="../media/media5.m4a"/><Relationship Id="rId4" Type="http://schemas.openxmlformats.org/officeDocument/2006/relationships/image" Target="../media/image2.png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6.m4a"/><Relationship Id="rId1" Type="http://schemas.microsoft.com/office/2007/relationships/media" Target="../media/media6.m4a"/><Relationship Id="rId4" Type="http://schemas.openxmlformats.org/officeDocument/2006/relationships/image" Target="../media/image2.png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7.m4a"/><Relationship Id="rId1" Type="http://schemas.microsoft.com/office/2007/relationships/media" Target="../media/media7.m4a"/><Relationship Id="rId4" Type="http://schemas.openxmlformats.org/officeDocument/2006/relationships/image" Target="../media/image2.png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8.m4a"/><Relationship Id="rId1" Type="http://schemas.microsoft.com/office/2007/relationships/media" Target="../media/media8.m4a"/><Relationship Id="rId4" Type="http://schemas.openxmlformats.org/officeDocument/2006/relationships/image" Target="../media/image2.png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9.m4a"/><Relationship Id="rId1" Type="http://schemas.microsoft.com/office/2007/relationships/media" Target="../media/media9.m4a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0.m4a"/><Relationship Id="rId1" Type="http://schemas.microsoft.com/office/2007/relationships/media" Target="../media/media10.m4a"/><Relationship Id="rId4" Type="http://schemas.openxmlformats.org/officeDocument/2006/relationships/image" Target="../media/image2.png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9.m4a"/><Relationship Id="rId1" Type="http://schemas.microsoft.com/office/2007/relationships/media" Target="../media/media9.m4a"/><Relationship Id="rId4" Type="http://schemas.openxmlformats.org/officeDocument/2006/relationships/image" Target="../media/image2.png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8.m4a"/><Relationship Id="rId1" Type="http://schemas.microsoft.com/office/2007/relationships/media" Target="../media/media8.m4a"/><Relationship Id="rId4" Type="http://schemas.openxmlformats.org/officeDocument/2006/relationships/image" Target="../media/image2.png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0.m4a"/><Relationship Id="rId1" Type="http://schemas.microsoft.com/office/2007/relationships/media" Target="../media/media10.m4a"/><Relationship Id="rId4" Type="http://schemas.openxmlformats.org/officeDocument/2006/relationships/image" Target="../media/image2.png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7.m4a"/><Relationship Id="rId1" Type="http://schemas.microsoft.com/office/2007/relationships/media" Target="../media/media7.m4a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.m4a"/><Relationship Id="rId1" Type="http://schemas.microsoft.com/office/2007/relationships/media" Target="../media/media1.m4a"/><Relationship Id="rId4" Type="http://schemas.openxmlformats.org/officeDocument/2006/relationships/image" Target="../media/image2.png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6.m4a"/><Relationship Id="rId1" Type="http://schemas.microsoft.com/office/2007/relationships/media" Target="../media/media6.m4a"/><Relationship Id="rId4" Type="http://schemas.openxmlformats.org/officeDocument/2006/relationships/image" Target="../media/image2.png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7.m4a"/><Relationship Id="rId1" Type="http://schemas.microsoft.com/office/2007/relationships/media" Target="../media/media7.m4a"/><Relationship Id="rId4" Type="http://schemas.openxmlformats.org/officeDocument/2006/relationships/image" Target="../media/image2.png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0.m4a"/><Relationship Id="rId1" Type="http://schemas.microsoft.com/office/2007/relationships/media" Target="../media/media10.m4a"/><Relationship Id="rId4" Type="http://schemas.openxmlformats.org/officeDocument/2006/relationships/image" Target="../media/image2.png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8.m4a"/><Relationship Id="rId1" Type="http://schemas.microsoft.com/office/2007/relationships/media" Target="../media/media8.m4a"/><Relationship Id="rId4" Type="http://schemas.openxmlformats.org/officeDocument/2006/relationships/image" Target="../media/image2.png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6.m4a"/><Relationship Id="rId1" Type="http://schemas.microsoft.com/office/2007/relationships/media" Target="../media/media6.m4a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9.m4a"/><Relationship Id="rId1" Type="http://schemas.microsoft.com/office/2007/relationships/media" Target="../media/media9.m4a"/><Relationship Id="rId4" Type="http://schemas.openxmlformats.org/officeDocument/2006/relationships/image" Target="../media/image2.png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0.m4a"/><Relationship Id="rId1" Type="http://schemas.microsoft.com/office/2007/relationships/media" Target="../media/media10.m4a"/><Relationship Id="rId4" Type="http://schemas.openxmlformats.org/officeDocument/2006/relationships/image" Target="../media/image2.png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6.m4a"/><Relationship Id="rId1" Type="http://schemas.microsoft.com/office/2007/relationships/media" Target="../media/media6.m4a"/><Relationship Id="rId4" Type="http://schemas.openxmlformats.org/officeDocument/2006/relationships/image" Target="../media/image2.png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9.m4a"/><Relationship Id="rId1" Type="http://schemas.microsoft.com/office/2007/relationships/media" Target="../media/media9.m4a"/><Relationship Id="rId4" Type="http://schemas.openxmlformats.org/officeDocument/2006/relationships/image" Target="../media/image2.png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7.m4a"/><Relationship Id="rId1" Type="http://schemas.microsoft.com/office/2007/relationships/media" Target="../media/media7.m4a"/><Relationship Id="rId4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2.m4a"/><Relationship Id="rId1" Type="http://schemas.microsoft.com/office/2007/relationships/media" Target="../media/media2.m4a"/><Relationship Id="rId4" Type="http://schemas.openxmlformats.org/officeDocument/2006/relationships/image" Target="../media/image2.png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8.m4a"/><Relationship Id="rId1" Type="http://schemas.microsoft.com/office/2007/relationships/media" Target="../media/media8.m4a"/><Relationship Id="rId4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3.m4a"/><Relationship Id="rId1" Type="http://schemas.microsoft.com/office/2007/relationships/media" Target="../media/media3.m4a"/><Relationship Id="rId4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4.m4a"/><Relationship Id="rId1" Type="http://schemas.microsoft.com/office/2007/relationships/media" Target="../media/media4.m4a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11E6F9-48A4-0F48-121D-CA789C12D04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603899" y="3181982"/>
            <a:ext cx="9144000" cy="2387600"/>
          </a:xfrm>
        </p:spPr>
        <p:txBody>
          <a:bodyPr>
            <a:normAutofit fontScale="90000"/>
          </a:bodyPr>
          <a:lstStyle/>
          <a:p>
            <a:r>
              <a:rPr lang="en-US" dirty="0"/>
              <a:t>Number </a:t>
            </a:r>
            <a:r>
              <a:rPr lang="en-US"/>
              <a:t>Identification 11-15</a:t>
            </a:r>
            <a:br>
              <a:rPr lang="en-US" dirty="0"/>
            </a:br>
            <a:br>
              <a:rPr lang="en-US" dirty="0"/>
            </a:br>
            <a:r>
              <a:rPr lang="en-US" dirty="0"/>
              <a:t>Lessons 11-15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5E43EB96-1EA1-4A1E-9C9A-92583C5F9E9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34400" y="1480928"/>
            <a:ext cx="11021293" cy="10048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763084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6A6F9B0-AD5C-CA65-32F3-BF793B049AD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11BE77-D3A5-0467-FFDD-8550FF3E0E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60512" y="1985906"/>
            <a:ext cx="2451279" cy="2886187"/>
          </a:xfrm>
        </p:spPr>
        <p:txBody>
          <a:bodyPr>
            <a:noAutofit/>
          </a:bodyPr>
          <a:lstStyle/>
          <a:p>
            <a:r>
              <a:rPr lang="en-US" sz="20000" dirty="0"/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869497223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BE6D80E-5063-EB9C-B10D-ABA10EDE8BA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235E29-1DE6-264E-6DA5-1869CB37B43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60512" y="1985906"/>
            <a:ext cx="2451279" cy="2886187"/>
          </a:xfrm>
        </p:spPr>
        <p:txBody>
          <a:bodyPr>
            <a:noAutofit/>
          </a:bodyPr>
          <a:lstStyle/>
          <a:p>
            <a:r>
              <a:rPr lang="en-US" sz="20000" dirty="0"/>
              <a:t>9</a:t>
            </a:r>
          </a:p>
        </p:txBody>
      </p:sp>
      <p:pic>
        <p:nvPicPr>
          <p:cNvPr id="8" name="Audio 7">
            <a:extLst>
              <a:ext uri="{FF2B5EF4-FFF2-40B4-BE49-F238E27FC236}">
                <a16:creationId xmlns:a16="http://schemas.microsoft.com/office/drawing/2014/main" id="{4F958A78-8E22-E98F-78A8-B481216C3EB2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91486797"/>
      </p:ext>
    </p:extLst>
  </p:cSld>
  <p:clrMapOvr>
    <a:masterClrMapping/>
  </p:clrMapOvr>
  <p:transition advTm="1787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8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8"/>
                </p:tgtEl>
              </p:cMediaNode>
            </p:audio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B269FE8-0597-6E3C-8ACD-8DE755C6289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EF4C55-0C21-9968-6557-A3FBA58EE73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834741182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82F794C-08B6-3541-7CD3-CE37C6FAA57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0A467C-1136-F4A3-3E4B-2EFCABD801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13</a:t>
            </a:r>
          </a:p>
        </p:txBody>
      </p:sp>
      <p:pic>
        <p:nvPicPr>
          <p:cNvPr id="10" name="Audio 9">
            <a:extLst>
              <a:ext uri="{FF2B5EF4-FFF2-40B4-BE49-F238E27FC236}">
                <a16:creationId xmlns:a16="http://schemas.microsoft.com/office/drawing/2014/main" id="{6BDFCF91-A52B-00B0-5671-E128A5E6385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87290604"/>
      </p:ext>
    </p:extLst>
  </p:cSld>
  <p:clrMapOvr>
    <a:masterClrMapping/>
  </p:clrMapOvr>
  <p:transition advTm="1893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0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0"/>
                </p:tgtEl>
              </p:cMediaNode>
            </p:audio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CC54438-1374-71A4-1915-770D5D86D7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7BA1B7-BEDE-7090-7538-4AED845C27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699809357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3E1EF21-9A84-FBDD-E733-E9B1B824AF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DA0157-EFF5-54FE-FEF6-1DC165E139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12</a:t>
            </a:r>
          </a:p>
        </p:txBody>
      </p:sp>
      <p:pic>
        <p:nvPicPr>
          <p:cNvPr id="13" name="Audio 12">
            <a:extLst>
              <a:ext uri="{FF2B5EF4-FFF2-40B4-BE49-F238E27FC236}">
                <a16:creationId xmlns:a16="http://schemas.microsoft.com/office/drawing/2014/main" id="{1A88C1A6-55CF-03B4-A1F9-DE4B2BA6EAD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97466597"/>
      </p:ext>
    </p:extLst>
  </p:cSld>
  <p:clrMapOvr>
    <a:masterClrMapping/>
  </p:clrMapOvr>
  <p:transition advTm="196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3"/>
                </p:tgtEl>
              </p:cMediaNode>
            </p:audio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12E4C3-FA5F-E823-F7E4-80C85F7F0A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8A418C-0452-CA11-EC88-F006E24C42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4080795356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DB2DF82-8B0E-4729-B536-D805424D2D6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54FC56-316D-10BD-E2AD-6F34B944F1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11</a:t>
            </a:r>
          </a:p>
        </p:txBody>
      </p:sp>
      <p:pic>
        <p:nvPicPr>
          <p:cNvPr id="36" name="Audio 35">
            <a:extLst>
              <a:ext uri="{FF2B5EF4-FFF2-40B4-BE49-F238E27FC236}">
                <a16:creationId xmlns:a16="http://schemas.microsoft.com/office/drawing/2014/main" id="{63C1BE6D-63E3-1FA9-811C-295FA10F9830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0283791"/>
      </p:ext>
    </p:extLst>
  </p:cSld>
  <p:clrMapOvr>
    <a:masterClrMapping/>
  </p:clrMapOvr>
  <p:transition advTm="1954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36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6"/>
                </p:tgtEl>
              </p:cMediaNode>
            </p:audio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3882CAA-2B01-B841-C352-B171A6AC05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A62409-1DDE-717A-EB5F-C325A6B797D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291709696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190376-0A0D-1963-F442-3A869C8AE74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8438A3-E5CF-516B-7C2E-F9CCF31CACC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15</a:t>
            </a:r>
          </a:p>
        </p:txBody>
      </p:sp>
      <p:pic>
        <p:nvPicPr>
          <p:cNvPr id="8" name="Audio 7">
            <a:extLst>
              <a:ext uri="{FF2B5EF4-FFF2-40B4-BE49-F238E27FC236}">
                <a16:creationId xmlns:a16="http://schemas.microsoft.com/office/drawing/2014/main" id="{9E0F179D-2608-25C9-DDF3-AF8C253EC7C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7125440"/>
      </p:ext>
    </p:extLst>
  </p:cSld>
  <p:clrMapOvr>
    <a:masterClrMapping/>
  </p:clrMapOvr>
  <p:transition advTm="190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8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8"/>
                </p:tgtEl>
              </p:cMediaNode>
            </p:audio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F1D093A-F59C-9C38-15BD-81B447A323B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834CA3-6CF1-7304-9402-CC025C33C8F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60512" y="1985906"/>
            <a:ext cx="2451279" cy="2886187"/>
          </a:xfrm>
        </p:spPr>
        <p:txBody>
          <a:bodyPr>
            <a:noAutofit/>
          </a:bodyPr>
          <a:lstStyle/>
          <a:p>
            <a:r>
              <a:rPr lang="en-US" sz="20000" dirty="0"/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029220490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D989D2A-0269-CD52-0680-C59AEA7708A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34237-F060-E466-F074-DF694E57D8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766802584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A5CF12E-BEC7-A94A-4271-C2D28B2ECF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1488BB-6275-B99E-1E27-2B06F85A649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14</a:t>
            </a:r>
          </a:p>
        </p:txBody>
      </p:sp>
      <p:pic>
        <p:nvPicPr>
          <p:cNvPr id="10" name="Audio 9">
            <a:extLst>
              <a:ext uri="{FF2B5EF4-FFF2-40B4-BE49-F238E27FC236}">
                <a16:creationId xmlns:a16="http://schemas.microsoft.com/office/drawing/2014/main" id="{49DE7806-0E30-A11F-1242-091C0F66AEBA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4283623"/>
      </p:ext>
    </p:extLst>
  </p:cSld>
  <p:clrMapOvr>
    <a:masterClrMapping/>
  </p:clrMapOvr>
  <p:transition advTm="201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0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0"/>
                </p:tgtEl>
              </p:cMediaNode>
            </p:audio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3882CAA-2B01-B841-C352-B171A6AC05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A62409-1DDE-717A-EB5F-C325A6B797D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283598087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190376-0A0D-1963-F442-3A869C8AE74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8438A3-E5CF-516B-7C2E-F9CCF31CACC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15</a:t>
            </a:r>
          </a:p>
        </p:txBody>
      </p:sp>
      <p:pic>
        <p:nvPicPr>
          <p:cNvPr id="8" name="Audio 7">
            <a:extLst>
              <a:ext uri="{FF2B5EF4-FFF2-40B4-BE49-F238E27FC236}">
                <a16:creationId xmlns:a16="http://schemas.microsoft.com/office/drawing/2014/main" id="{9E0F179D-2608-25C9-DDF3-AF8C253EC7C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16336709"/>
      </p:ext>
    </p:extLst>
  </p:cSld>
  <p:clrMapOvr>
    <a:masterClrMapping/>
  </p:clrMapOvr>
  <p:transition advTm="190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8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8"/>
                </p:tgtEl>
              </p:cMediaNode>
            </p:audio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12E4C3-FA5F-E823-F7E4-80C85F7F0A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8A418C-0452-CA11-EC88-F006E24C42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724579071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DB2DF82-8B0E-4729-B536-D805424D2D6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54FC56-316D-10BD-E2AD-6F34B944F1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11</a:t>
            </a:r>
          </a:p>
        </p:txBody>
      </p:sp>
      <p:pic>
        <p:nvPicPr>
          <p:cNvPr id="36" name="Audio 35">
            <a:extLst>
              <a:ext uri="{FF2B5EF4-FFF2-40B4-BE49-F238E27FC236}">
                <a16:creationId xmlns:a16="http://schemas.microsoft.com/office/drawing/2014/main" id="{63C1BE6D-63E3-1FA9-811C-295FA10F9830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02320455"/>
      </p:ext>
    </p:extLst>
  </p:cSld>
  <p:clrMapOvr>
    <a:masterClrMapping/>
  </p:clrMapOvr>
  <p:transition advTm="1954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36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6"/>
                </p:tgtEl>
              </p:cMediaNode>
            </p:audio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D989D2A-0269-CD52-0680-C59AEA7708A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34237-F060-E466-F074-DF694E57D8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556129636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A5CF12E-BEC7-A94A-4271-C2D28B2ECF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1488BB-6275-B99E-1E27-2B06F85A649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14</a:t>
            </a:r>
          </a:p>
        </p:txBody>
      </p:sp>
      <p:pic>
        <p:nvPicPr>
          <p:cNvPr id="10" name="Audio 9">
            <a:extLst>
              <a:ext uri="{FF2B5EF4-FFF2-40B4-BE49-F238E27FC236}">
                <a16:creationId xmlns:a16="http://schemas.microsoft.com/office/drawing/2014/main" id="{49DE7806-0E30-A11F-1242-091C0F66AEBA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33326454"/>
      </p:ext>
    </p:extLst>
  </p:cSld>
  <p:clrMapOvr>
    <a:masterClrMapping/>
  </p:clrMapOvr>
  <p:transition advTm="201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0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0"/>
                </p:tgtEl>
              </p:cMediaNode>
            </p:audio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CC54438-1374-71A4-1915-770D5D86D7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7BA1B7-BEDE-7090-7538-4AED845C27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647884599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3E1EF21-9A84-FBDD-E733-E9B1B824AF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DA0157-EFF5-54FE-FEF6-1DC165E139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12</a:t>
            </a:r>
          </a:p>
        </p:txBody>
      </p:sp>
      <p:pic>
        <p:nvPicPr>
          <p:cNvPr id="13" name="Audio 12">
            <a:extLst>
              <a:ext uri="{FF2B5EF4-FFF2-40B4-BE49-F238E27FC236}">
                <a16:creationId xmlns:a16="http://schemas.microsoft.com/office/drawing/2014/main" id="{1A88C1A6-55CF-03B4-A1F9-DE4B2BA6EAD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59714749"/>
      </p:ext>
    </p:extLst>
  </p:cSld>
  <p:clrMapOvr>
    <a:masterClrMapping/>
  </p:clrMapOvr>
  <p:transition advTm="196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3"/>
                </p:tgtEl>
              </p:cMediaNode>
            </p:audio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CB425E5-5629-4212-EBC3-C0348C4F03B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37E4FC-E522-D31D-9676-F578C9EB3CB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60512" y="1985906"/>
            <a:ext cx="2451279" cy="2886187"/>
          </a:xfrm>
        </p:spPr>
        <p:txBody>
          <a:bodyPr>
            <a:noAutofit/>
          </a:bodyPr>
          <a:lstStyle/>
          <a:p>
            <a:r>
              <a:rPr lang="en-US" sz="20000" dirty="0"/>
              <a:t>6</a:t>
            </a:r>
          </a:p>
        </p:txBody>
      </p:sp>
      <p:pic>
        <p:nvPicPr>
          <p:cNvPr id="10" name="Audio 9">
            <a:extLst>
              <a:ext uri="{FF2B5EF4-FFF2-40B4-BE49-F238E27FC236}">
                <a16:creationId xmlns:a16="http://schemas.microsoft.com/office/drawing/2014/main" id="{B1516D4A-310C-8FC3-49E5-87A3940BB087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09087833"/>
      </p:ext>
    </p:extLst>
  </p:cSld>
  <p:clrMapOvr>
    <a:masterClrMapping/>
  </p:clrMapOvr>
  <p:transition advTm="212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0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0"/>
                </p:tgtEl>
              </p:cMediaNode>
            </p:audio>
          </p:childTnLst>
        </p:cTn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B269FE8-0597-6E3C-8ACD-8DE755C6289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EF4C55-0C21-9968-6557-A3FBA58EE73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772018480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82F794C-08B6-3541-7CD3-CE37C6FAA57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0A467C-1136-F4A3-3E4B-2EFCABD801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13</a:t>
            </a:r>
          </a:p>
        </p:txBody>
      </p:sp>
      <p:pic>
        <p:nvPicPr>
          <p:cNvPr id="10" name="Audio 9">
            <a:extLst>
              <a:ext uri="{FF2B5EF4-FFF2-40B4-BE49-F238E27FC236}">
                <a16:creationId xmlns:a16="http://schemas.microsoft.com/office/drawing/2014/main" id="{6BDFCF91-A52B-00B0-5671-E128A5E6385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28469088"/>
      </p:ext>
    </p:extLst>
  </p:cSld>
  <p:clrMapOvr>
    <a:masterClrMapping/>
  </p:clrMapOvr>
  <p:transition advTm="1893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0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0"/>
                </p:tgtEl>
              </p:cMediaNode>
            </p:audio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CC54438-1374-71A4-1915-770D5D86D7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7BA1B7-BEDE-7090-7538-4AED845C27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236372877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3E1EF21-9A84-FBDD-E733-E9B1B824AF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DA0157-EFF5-54FE-FEF6-1DC165E139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12</a:t>
            </a:r>
          </a:p>
        </p:txBody>
      </p:sp>
      <p:pic>
        <p:nvPicPr>
          <p:cNvPr id="13" name="Audio 12">
            <a:extLst>
              <a:ext uri="{FF2B5EF4-FFF2-40B4-BE49-F238E27FC236}">
                <a16:creationId xmlns:a16="http://schemas.microsoft.com/office/drawing/2014/main" id="{1A88C1A6-55CF-03B4-A1F9-DE4B2BA6EAD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13220335"/>
      </p:ext>
    </p:extLst>
  </p:cSld>
  <p:clrMapOvr>
    <a:masterClrMapping/>
  </p:clrMapOvr>
  <p:transition advTm="196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3"/>
                </p:tgtEl>
              </p:cMediaNode>
            </p:audio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D989D2A-0269-CD52-0680-C59AEA7708A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34237-F060-E466-F074-DF694E57D8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15623585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A5CF12E-BEC7-A94A-4271-C2D28B2ECF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1488BB-6275-B99E-1E27-2B06F85A649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14</a:t>
            </a:r>
          </a:p>
        </p:txBody>
      </p:sp>
      <p:pic>
        <p:nvPicPr>
          <p:cNvPr id="10" name="Audio 9">
            <a:extLst>
              <a:ext uri="{FF2B5EF4-FFF2-40B4-BE49-F238E27FC236}">
                <a16:creationId xmlns:a16="http://schemas.microsoft.com/office/drawing/2014/main" id="{49DE7806-0E30-A11F-1242-091C0F66AEBA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1071470"/>
      </p:ext>
    </p:extLst>
  </p:cSld>
  <p:clrMapOvr>
    <a:masterClrMapping/>
  </p:clrMapOvr>
  <p:transition advTm="201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0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0"/>
                </p:tgtEl>
              </p:cMediaNode>
            </p:audio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12E4C3-FA5F-E823-F7E4-80C85F7F0A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8A418C-0452-CA11-EC88-F006E24C42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3616202831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DB2DF82-8B0E-4729-B536-D805424D2D6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54FC56-316D-10BD-E2AD-6F34B944F1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11</a:t>
            </a:r>
          </a:p>
        </p:txBody>
      </p:sp>
      <p:pic>
        <p:nvPicPr>
          <p:cNvPr id="36" name="Audio 35">
            <a:extLst>
              <a:ext uri="{FF2B5EF4-FFF2-40B4-BE49-F238E27FC236}">
                <a16:creationId xmlns:a16="http://schemas.microsoft.com/office/drawing/2014/main" id="{63C1BE6D-63E3-1FA9-811C-295FA10F9830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00710977"/>
      </p:ext>
    </p:extLst>
  </p:cSld>
  <p:clrMapOvr>
    <a:masterClrMapping/>
  </p:clrMapOvr>
  <p:transition advTm="1954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36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6"/>
                </p:tgtEl>
              </p:cMediaNode>
            </p:audio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B269FE8-0597-6E3C-8ACD-8DE755C6289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EF4C55-0C21-9968-6557-A3FBA58EE73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353009804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82F794C-08B6-3541-7CD3-CE37C6FAA57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0A467C-1136-F4A3-3E4B-2EFCABD801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13</a:t>
            </a:r>
          </a:p>
        </p:txBody>
      </p:sp>
      <p:pic>
        <p:nvPicPr>
          <p:cNvPr id="10" name="Audio 9">
            <a:extLst>
              <a:ext uri="{FF2B5EF4-FFF2-40B4-BE49-F238E27FC236}">
                <a16:creationId xmlns:a16="http://schemas.microsoft.com/office/drawing/2014/main" id="{6BDFCF91-A52B-00B0-5671-E128A5E6385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60271517"/>
      </p:ext>
    </p:extLst>
  </p:cSld>
  <p:clrMapOvr>
    <a:masterClrMapping/>
  </p:clrMapOvr>
  <p:transition advTm="1893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0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0"/>
                </p:tgtEl>
              </p:cMediaNode>
            </p:audio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ACD7D4E-5E01-B94F-7AF4-9BD2D564283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779119-A42F-9023-E0CC-AAC6E67237A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60512" y="1985906"/>
            <a:ext cx="2451279" cy="2886187"/>
          </a:xfrm>
        </p:spPr>
        <p:txBody>
          <a:bodyPr>
            <a:noAutofit/>
          </a:bodyPr>
          <a:lstStyle/>
          <a:p>
            <a:r>
              <a:rPr lang="en-US" sz="20000" dirty="0"/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4145937738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3882CAA-2B01-B841-C352-B171A6AC05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A62409-1DDE-717A-EB5F-C325A6B797D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646633533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190376-0A0D-1963-F442-3A869C8AE74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8438A3-E5CF-516B-7C2E-F9CCF31CACC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15</a:t>
            </a:r>
          </a:p>
        </p:txBody>
      </p:sp>
      <p:pic>
        <p:nvPicPr>
          <p:cNvPr id="8" name="Audio 7">
            <a:extLst>
              <a:ext uri="{FF2B5EF4-FFF2-40B4-BE49-F238E27FC236}">
                <a16:creationId xmlns:a16="http://schemas.microsoft.com/office/drawing/2014/main" id="{9E0F179D-2608-25C9-DDF3-AF8C253EC7C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43911614"/>
      </p:ext>
    </p:extLst>
  </p:cSld>
  <p:clrMapOvr>
    <a:masterClrMapping/>
  </p:clrMapOvr>
  <p:transition advTm="190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8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8"/>
                </p:tgtEl>
              </p:cMediaNode>
            </p:audio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D989D2A-0269-CD52-0680-C59AEA7708A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34237-F060-E466-F074-DF694E57D8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837127373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A5CF12E-BEC7-A94A-4271-C2D28B2ECF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1488BB-6275-B99E-1E27-2B06F85A649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14</a:t>
            </a:r>
          </a:p>
        </p:txBody>
      </p:sp>
      <p:pic>
        <p:nvPicPr>
          <p:cNvPr id="10" name="Audio 9">
            <a:extLst>
              <a:ext uri="{FF2B5EF4-FFF2-40B4-BE49-F238E27FC236}">
                <a16:creationId xmlns:a16="http://schemas.microsoft.com/office/drawing/2014/main" id="{49DE7806-0E30-A11F-1242-091C0F66AEBA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93781285"/>
      </p:ext>
    </p:extLst>
  </p:cSld>
  <p:clrMapOvr>
    <a:masterClrMapping/>
  </p:clrMapOvr>
  <p:transition advTm="201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0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0"/>
                </p:tgtEl>
              </p:cMediaNode>
            </p:audio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B269FE8-0597-6E3C-8ACD-8DE755C6289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EF4C55-0C21-9968-6557-A3FBA58EE73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918065468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82F794C-08B6-3541-7CD3-CE37C6FAA57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0A467C-1136-F4A3-3E4B-2EFCABD801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13</a:t>
            </a:r>
          </a:p>
        </p:txBody>
      </p:sp>
      <p:pic>
        <p:nvPicPr>
          <p:cNvPr id="10" name="Audio 9">
            <a:extLst>
              <a:ext uri="{FF2B5EF4-FFF2-40B4-BE49-F238E27FC236}">
                <a16:creationId xmlns:a16="http://schemas.microsoft.com/office/drawing/2014/main" id="{6BDFCF91-A52B-00B0-5671-E128A5E63854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35207735"/>
      </p:ext>
    </p:extLst>
  </p:cSld>
  <p:clrMapOvr>
    <a:masterClrMapping/>
  </p:clrMapOvr>
  <p:transition advTm="1893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0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0"/>
                </p:tgtEl>
              </p:cMediaNode>
            </p:audio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3882CAA-2B01-B841-C352-B171A6AC05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A62409-1DDE-717A-EB5F-C325A6B797D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480874336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190376-0A0D-1963-F442-3A869C8AE74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8438A3-E5CF-516B-7C2E-F9CCF31CACC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15</a:t>
            </a:r>
          </a:p>
        </p:txBody>
      </p:sp>
      <p:pic>
        <p:nvPicPr>
          <p:cNvPr id="8" name="Audio 7">
            <a:extLst>
              <a:ext uri="{FF2B5EF4-FFF2-40B4-BE49-F238E27FC236}">
                <a16:creationId xmlns:a16="http://schemas.microsoft.com/office/drawing/2014/main" id="{9E0F179D-2608-25C9-DDF3-AF8C253EC7C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5227339"/>
      </p:ext>
    </p:extLst>
  </p:cSld>
  <p:clrMapOvr>
    <a:masterClrMapping/>
  </p:clrMapOvr>
  <p:transition advTm="190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8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8"/>
                </p:tgtEl>
              </p:cMediaNode>
            </p:audio>
          </p:childTnLst>
        </p:cTn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CC54438-1374-71A4-1915-770D5D86D7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7BA1B7-BEDE-7090-7538-4AED845C27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011898547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3E1EF21-9A84-FBDD-E733-E9B1B824AF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DA0157-EFF5-54FE-FEF6-1DC165E139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12</a:t>
            </a:r>
          </a:p>
        </p:txBody>
      </p:sp>
      <p:pic>
        <p:nvPicPr>
          <p:cNvPr id="13" name="Audio 12">
            <a:extLst>
              <a:ext uri="{FF2B5EF4-FFF2-40B4-BE49-F238E27FC236}">
                <a16:creationId xmlns:a16="http://schemas.microsoft.com/office/drawing/2014/main" id="{1A88C1A6-55CF-03B4-A1F9-DE4B2BA6EAD5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52073870"/>
      </p:ext>
    </p:extLst>
  </p:cSld>
  <p:clrMapOvr>
    <a:masterClrMapping/>
  </p:clrMapOvr>
  <p:transition advTm="1968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1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3"/>
                </p:tgtEl>
              </p:cMediaNode>
            </p:audio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DBB2413-B79C-9453-842A-B3CE7984385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78045F-604D-A756-4CF5-24622A3CCD5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60512" y="1985906"/>
            <a:ext cx="2451279" cy="2886187"/>
          </a:xfrm>
        </p:spPr>
        <p:txBody>
          <a:bodyPr>
            <a:noAutofit/>
          </a:bodyPr>
          <a:lstStyle/>
          <a:p>
            <a:r>
              <a:rPr lang="en-US" sz="20000" dirty="0"/>
              <a:t>8</a:t>
            </a:r>
          </a:p>
        </p:txBody>
      </p:sp>
      <p:pic>
        <p:nvPicPr>
          <p:cNvPr id="7" name="Audio 6">
            <a:extLst>
              <a:ext uri="{FF2B5EF4-FFF2-40B4-BE49-F238E27FC236}">
                <a16:creationId xmlns:a16="http://schemas.microsoft.com/office/drawing/2014/main" id="{BBF623D6-7881-4092-FBDF-C52EF3D2CAE2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56322706"/>
      </p:ext>
    </p:extLst>
  </p:cSld>
  <p:clrMapOvr>
    <a:masterClrMapping/>
  </p:clrMapOvr>
  <p:transition advTm="2009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7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7"/>
                </p:tgtEl>
              </p:cMediaNode>
            </p:audio>
          </p:childTnLst>
        </p:cTn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12E4C3-FA5F-E823-F7E4-80C85F7F0A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8A418C-0452-CA11-EC88-F006E24C42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200231880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DB2DF82-8B0E-4729-B536-D805424D2D6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54FC56-316D-10BD-E2AD-6F34B944F1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11</a:t>
            </a:r>
          </a:p>
        </p:txBody>
      </p:sp>
      <p:pic>
        <p:nvPicPr>
          <p:cNvPr id="36" name="Audio 35">
            <a:extLst>
              <a:ext uri="{FF2B5EF4-FFF2-40B4-BE49-F238E27FC236}">
                <a16:creationId xmlns:a16="http://schemas.microsoft.com/office/drawing/2014/main" id="{63C1BE6D-63E3-1FA9-811C-295FA10F9830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20466328"/>
      </p:ext>
    </p:extLst>
  </p:cSld>
  <p:clrMapOvr>
    <a:masterClrMapping/>
  </p:clrMapOvr>
  <p:transition advTm="1954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36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36"/>
                </p:tgtEl>
              </p:cMediaNode>
            </p:audio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C6ECEC0-F4D1-0EA0-5FC6-C05992C6F68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3F1DB4-C43B-8788-FDA2-8E54C9EFDBC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60512" y="1985906"/>
            <a:ext cx="2451279" cy="2886187"/>
          </a:xfrm>
        </p:spPr>
        <p:txBody>
          <a:bodyPr>
            <a:noAutofit/>
          </a:bodyPr>
          <a:lstStyle/>
          <a:p>
            <a:r>
              <a:rPr lang="en-US" sz="20000" dirty="0"/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541933229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E686544-85E3-F897-34F4-6D49D6C921B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AB16F6-0E4F-562B-6647-C800321BF7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60512" y="1985906"/>
            <a:ext cx="2451279" cy="2886187"/>
          </a:xfrm>
        </p:spPr>
        <p:txBody>
          <a:bodyPr>
            <a:noAutofit/>
          </a:bodyPr>
          <a:lstStyle/>
          <a:p>
            <a:r>
              <a:rPr lang="en-US" sz="20000" dirty="0"/>
              <a:t>7</a:t>
            </a:r>
          </a:p>
        </p:txBody>
      </p:sp>
      <p:pic>
        <p:nvPicPr>
          <p:cNvPr id="7" name="Audio 6">
            <a:extLst>
              <a:ext uri="{FF2B5EF4-FFF2-40B4-BE49-F238E27FC236}">
                <a16:creationId xmlns:a16="http://schemas.microsoft.com/office/drawing/2014/main" id="{4F00FB33-7A41-0DC2-6521-D58BD8839D6C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92900593"/>
      </p:ext>
    </p:extLst>
  </p:cSld>
  <p:clrMapOvr>
    <a:masterClrMapping/>
  </p:clrMapOvr>
  <p:transition advTm="2125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7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7"/>
                </p:tgtEl>
              </p:cMediaNode>
            </p:audio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08EB88F-E3E4-5A5E-4261-56D31036D84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F2B843-EE20-C229-E0E1-D7FC8C3D3E9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1913" y="1985906"/>
            <a:ext cx="2848174" cy="2886187"/>
          </a:xfrm>
        </p:spPr>
        <p:txBody>
          <a:bodyPr>
            <a:noAutofit/>
          </a:bodyPr>
          <a:lstStyle/>
          <a:p>
            <a:r>
              <a:rPr lang="en-US" sz="20000" dirty="0"/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2994787023"/>
      </p:ext>
    </p:extLst>
  </p:cSld>
  <p:clrMapOvr>
    <a:masterClrMapping/>
  </p:clrMapOvr>
  <p:transition spd="med" advClick="0" advTm="2000">
    <p:sndAc>
      <p:stSnd>
        <p:snd r:embed="rId2" name="click.wav"/>
      </p:stSnd>
    </p:sndAc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47DABD7-9E71-1FB8-383A-7CDFA3DD6D5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6F064B-A05A-365F-9B3B-B34A5EA743A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34027" y="1985906"/>
            <a:ext cx="3123945" cy="2886187"/>
          </a:xfrm>
        </p:spPr>
        <p:txBody>
          <a:bodyPr>
            <a:noAutofit/>
          </a:bodyPr>
          <a:lstStyle/>
          <a:p>
            <a:r>
              <a:rPr lang="en-US" sz="20000" dirty="0"/>
              <a:t>10</a:t>
            </a:r>
          </a:p>
        </p:txBody>
      </p:sp>
      <p:pic>
        <p:nvPicPr>
          <p:cNvPr id="7" name="Audio 6">
            <a:extLst>
              <a:ext uri="{FF2B5EF4-FFF2-40B4-BE49-F238E27FC236}">
                <a16:creationId xmlns:a16="http://schemas.microsoft.com/office/drawing/2014/main" id="{BF1AEFBE-9058-F9E3-C226-3CC671E4F098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226800" y="5892800"/>
            <a:ext cx="812800" cy="81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20136474"/>
      </p:ext>
    </p:extLst>
  </p:cSld>
  <p:clrMapOvr>
    <a:masterClrMapping/>
  </p:clrMapOvr>
  <p:transition advTm="1931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7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7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57</Words>
  <Application>Microsoft Office PowerPoint</Application>
  <PresentationFormat>Widescreen</PresentationFormat>
  <Paragraphs>51</Paragraphs>
  <Slides>51</Slides>
  <Notes>0</Notes>
  <HiddenSlides>0</HiddenSlides>
  <MMClips>25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51</vt:i4>
      </vt:variant>
    </vt:vector>
  </HeadingPairs>
  <TitlesOfParts>
    <vt:vector size="55" baseType="lpstr">
      <vt:lpstr>Aptos</vt:lpstr>
      <vt:lpstr>Aptos Display</vt:lpstr>
      <vt:lpstr>Arial</vt:lpstr>
      <vt:lpstr>Office Theme</vt:lpstr>
      <vt:lpstr>Number Identification 11-15  Lessons 11-15</vt:lpstr>
      <vt:lpstr>6</vt:lpstr>
      <vt:lpstr>6</vt:lpstr>
      <vt:lpstr>8</vt:lpstr>
      <vt:lpstr>8</vt:lpstr>
      <vt:lpstr>7</vt:lpstr>
      <vt:lpstr>7</vt:lpstr>
      <vt:lpstr>10</vt:lpstr>
      <vt:lpstr>10</vt:lpstr>
      <vt:lpstr>9</vt:lpstr>
      <vt:lpstr>9</vt:lpstr>
      <vt:lpstr>13</vt:lpstr>
      <vt:lpstr>13</vt:lpstr>
      <vt:lpstr>12</vt:lpstr>
      <vt:lpstr>12</vt:lpstr>
      <vt:lpstr>11</vt:lpstr>
      <vt:lpstr>11</vt:lpstr>
      <vt:lpstr>15</vt:lpstr>
      <vt:lpstr>15</vt:lpstr>
      <vt:lpstr>14</vt:lpstr>
      <vt:lpstr>14</vt:lpstr>
      <vt:lpstr>15</vt:lpstr>
      <vt:lpstr>15</vt:lpstr>
      <vt:lpstr>11</vt:lpstr>
      <vt:lpstr>11</vt:lpstr>
      <vt:lpstr>14</vt:lpstr>
      <vt:lpstr>14</vt:lpstr>
      <vt:lpstr>12</vt:lpstr>
      <vt:lpstr>12</vt:lpstr>
      <vt:lpstr>13</vt:lpstr>
      <vt:lpstr>13</vt:lpstr>
      <vt:lpstr>12</vt:lpstr>
      <vt:lpstr>12</vt:lpstr>
      <vt:lpstr>14</vt:lpstr>
      <vt:lpstr>14</vt:lpstr>
      <vt:lpstr>11</vt:lpstr>
      <vt:lpstr>11</vt:lpstr>
      <vt:lpstr>13</vt:lpstr>
      <vt:lpstr>13</vt:lpstr>
      <vt:lpstr>15</vt:lpstr>
      <vt:lpstr>15</vt:lpstr>
      <vt:lpstr>14</vt:lpstr>
      <vt:lpstr>14</vt:lpstr>
      <vt:lpstr>13</vt:lpstr>
      <vt:lpstr>13</vt:lpstr>
      <vt:lpstr>15</vt:lpstr>
      <vt:lpstr>15</vt:lpstr>
      <vt:lpstr>12</vt:lpstr>
      <vt:lpstr>12</vt:lpstr>
      <vt:lpstr>11</vt:lpstr>
      <vt:lpstr>11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Number Identification 11-15  Lessons 11-15</dc:title>
  <dc:creator>Guilfoyle, Jayce</dc:creator>
  <cp:lastModifiedBy>Poncy, Brian</cp:lastModifiedBy>
  <cp:revision>2</cp:revision>
  <dcterms:created xsi:type="dcterms:W3CDTF">2025-03-07T15:17:04Z</dcterms:created>
  <dcterms:modified xsi:type="dcterms:W3CDTF">2025-06-13T07:16:54Z</dcterms:modified>
</cp:coreProperties>
</file>

<file path=docProps/thumbnail.jpeg>
</file>