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5" r:id="rId2"/>
    <p:sldId id="296" r:id="rId3"/>
    <p:sldId id="297" r:id="rId4"/>
    <p:sldId id="294" r:id="rId5"/>
    <p:sldId id="295" r:id="rId6"/>
    <p:sldId id="292" r:id="rId7"/>
    <p:sldId id="293" r:id="rId8"/>
    <p:sldId id="300" r:id="rId9"/>
    <p:sldId id="301" r:id="rId10"/>
    <p:sldId id="298" r:id="rId11"/>
    <p:sldId id="299" r:id="rId12"/>
    <p:sldId id="306" r:id="rId13"/>
    <p:sldId id="307" r:id="rId14"/>
    <p:sldId id="304" r:id="rId15"/>
    <p:sldId id="305" r:id="rId16"/>
    <p:sldId id="302" r:id="rId17"/>
    <p:sldId id="303" r:id="rId18"/>
    <p:sldId id="310" r:id="rId19"/>
    <p:sldId id="311" r:id="rId20"/>
    <p:sldId id="308" r:id="rId21"/>
    <p:sldId id="309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339" r:id="rId50"/>
    <p:sldId id="340" r:id="rId51"/>
    <p:sldId id="341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35"/>
    <p:restoredTop sz="91429"/>
  </p:normalViewPr>
  <p:slideViewPr>
    <p:cSldViewPr snapToGrid="0">
      <p:cViewPr varScale="1">
        <p:scale>
          <a:sx n="105" d="100"/>
          <a:sy n="105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cy, Brian" userId="002c98f0-3707-44e7-b27e-58ac2885d61f" providerId="ADAL" clId="{3BE8EAF7-C5A8-4884-939E-61F18C2685E6}"/>
    <pc:docChg chg="delSld modSld">
      <pc:chgData name="Poncy, Brian" userId="002c98f0-3707-44e7-b27e-58ac2885d61f" providerId="ADAL" clId="{3BE8EAF7-C5A8-4884-939E-61F18C2685E6}" dt="2025-06-13T07:17:18.179" v="9" actId="20577"/>
      <pc:docMkLst>
        <pc:docMk/>
      </pc:docMkLst>
      <pc:sldChg chg="del">
        <pc:chgData name="Poncy, Brian" userId="002c98f0-3707-44e7-b27e-58ac2885d61f" providerId="ADAL" clId="{3BE8EAF7-C5A8-4884-939E-61F18C2685E6}" dt="2025-06-13T07:17:04.042" v="0" actId="2696"/>
        <pc:sldMkLst>
          <pc:docMk/>
          <pc:sldMk cId="3091312019" sldId="260"/>
        </pc:sldMkLst>
      </pc:sldChg>
      <pc:sldChg chg="modSp">
        <pc:chgData name="Poncy, Brian" userId="002c98f0-3707-44e7-b27e-58ac2885d61f" providerId="ADAL" clId="{3BE8EAF7-C5A8-4884-939E-61F18C2685E6}" dt="2025-06-13T07:17:18.179" v="9" actId="20577"/>
        <pc:sldMkLst>
          <pc:docMk/>
          <pc:sldMk cId="2076308490" sldId="355"/>
        </pc:sldMkLst>
        <pc:spChg chg="mod">
          <ac:chgData name="Poncy, Brian" userId="002c98f0-3707-44e7-b27e-58ac2885d61f" providerId="ADAL" clId="{3BE8EAF7-C5A8-4884-939E-61F18C2685E6}" dt="2025-06-13T07:17:18.179" v="9" actId="20577"/>
          <ac:spMkLst>
            <pc:docMk/>
            <pc:sldMk cId="2076308490" sldId="355"/>
            <ac:spMk id="2" creationId="{7D11E6F9-48A4-0F48-121D-CA789C12D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938FC-54FF-6DD0-172B-11EFA4BE74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3D73EB-2247-17C2-23CF-394BBC11A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8C708-6471-AABF-D222-101CA7FB1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07097-A90B-06DC-9C4D-57D3B646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ACAB8-D09A-32C7-DD03-839E5E317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B1D6B-B633-39C0-E3A8-46C1E162C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A26101-40D5-2E94-DB37-B6919DA29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D9B2C-5479-B72E-9148-85E56DE5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C13FD-A286-CABD-D728-3686E69E8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E13DC-311B-8CDA-37A7-6FAE55DD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2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36F463-01ED-6B13-6CD7-1AD8FC327C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E52A1-5BF6-91DD-710E-D4894567B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FCAF8-2943-9985-FD51-789C0F36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7024D-10DA-62E2-B11E-94409C28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46E41-388C-CC72-EA02-8BCAF8846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1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E0D3A-EC5A-FC13-D6A2-6B298F2FE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4FA6A-84CE-468F-C4E7-EE1039014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166C0-1DD0-DAC6-5BD0-5082A8A5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78566-93E6-4F4D-F76E-D55750B0C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7B150-74C5-7C9E-8396-C44D9619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6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8B05C-0288-3AD3-D5DA-3D55A577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72C00-2A16-813D-94F4-5E5FF3FF2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3CA86-D81A-19DC-43A5-7C0648486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F6DC5-6BD8-F95D-8503-ADD2AB122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0F55B-E1C6-438A-2CE8-BEDD52B09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50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F4FA2-CB4B-6490-331B-B60D4A797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AE0CE-EE56-4570-DA5E-34DA8000B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DE924D-BE66-4B57-3D44-207FE72E3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3D4D5-2EA0-7E1E-4AFF-D483ECD72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3E450-1C57-F129-D64C-F554BC1A5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AC9B9-6A7F-9D2C-37E4-4E17628B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BB9C2-0B3E-5151-CA2F-A2E08A2DB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788E4-080E-75C0-B0CE-D9BF75788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EFC5A-1051-3E2E-5DE2-19BA5B8C1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D45A93-C73A-3574-DE2C-F3EA1991B4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96F6DD-4B9F-B348-DF7B-A08C60A5B6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370B8D-DE8B-5C1B-BC0D-E763B3B14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441484-663E-84B3-F086-A1F2BA336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92C401-5F1C-E15D-E591-A91FE747E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56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9A88A-F06A-26AF-25E0-CCB1A11D9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CCDE40-08C4-BCFF-87C4-7A1B1D2A9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2365FB-D722-86C8-8FFA-11C52ED0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AC05F4-2C19-F92F-6532-9B58AF454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0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D32DB5-F191-FFF7-F7AD-B8DD90099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F33186-5E1E-EED5-AA19-872949EBD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DF76E-54E4-6792-B13C-F8256ED7D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5D555-679B-3C40-D5AF-67FF5C791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07233-1A3E-F55E-E565-D8A74BF83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872029-CE38-849B-3462-759B84C65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51BF8D-BA0F-4B6B-E546-C87A44DB3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5B389B-CD28-5BE8-1D20-57D748E1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879DE-A855-1CC2-868C-10670581D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A46F9-506F-B451-8186-709855718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87155-815C-3C0D-014C-676A308A9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A14AB-5204-734B-A9F4-24DE42F35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340E8-803C-5B9D-3C80-1D1270BF2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4927E-3C5D-04CB-C7F4-D6BEBD4EE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539E8-EA4C-6238-B7D1-9C097350A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8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B2A583-379D-A0B7-8372-56655843D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D4A43-8C97-CF3F-89FE-2D9A3A571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C3C33-BEA0-A943-C470-440776CEB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CCA652-487B-E048-89C0-1A4427380744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B0E7E-9D56-02B6-985B-E8A8B96C9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074EF-DB87-2316-6E50-3A7EB54D3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ABC527-7BCA-D34A-9546-531B6BF4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86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F9-48A4-0F48-121D-CA789C12D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899" y="318198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Number Identification 16-20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Lesson 16-20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3EB96-1EA1-4A1E-9C9A-92583C5F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0" y="1480928"/>
            <a:ext cx="11021293" cy="1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89D2A-0269-CD52-0680-C59AEA770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34237-F060-E466-F074-DF694E57D8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6680258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F12E-BEC7-A94A-4271-C2D28B2E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88BB-6275-B99E-1E27-2B06F85A6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14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49DE7806-0E30-A11F-1242-091C0F66AE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3623"/>
      </p:ext>
    </p:extLst>
  </p:cSld>
  <p:clrMapOvr>
    <a:masterClrMapping/>
  </p:clrMapOvr>
  <p:transition advTm="2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6B277-678D-520C-ED43-AE2F79CD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624B5-4480-429B-5317-18C63AF62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8114705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47D66-D152-A4DC-6D8A-C9E379BC7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E7F7-1F05-8B1F-5AB9-B7926B729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F0F58E0A-29A7-EAD3-6F75-EAE0286242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722656"/>
      </p:ext>
    </p:extLst>
  </p:cSld>
  <p:clrMapOvr>
    <a:masterClrMapping/>
  </p:clrMapOvr>
  <p:transition advTm="1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4DC64-5492-C578-5B70-1170A84D1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CA83-6825-B3DA-41FD-6CF13410F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15731960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5853F-2B47-5016-CC40-3BA81E0EC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9963-EC67-64BD-43B7-718F15F22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D940799F-018C-E059-67B0-BCCAF0454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34130"/>
      </p:ext>
    </p:extLst>
  </p:cSld>
  <p:clrMapOvr>
    <a:masterClrMapping/>
  </p:clrMapOvr>
  <p:transition advTm="2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C9775-4C4F-E94B-03D0-91F2D6041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F42C6-FDE8-8266-BB94-E79A2CCBD2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78918401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53C0A-D9E4-77DD-05DF-361DCB611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4674D-D890-DC4C-49D8-CB00AE2F55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E52BB4DD-BB96-528B-782F-11C0B7FDC7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77530"/>
      </p:ext>
    </p:extLst>
  </p:cSld>
  <p:clrMapOvr>
    <a:masterClrMapping/>
  </p:clrMapOvr>
  <p:transition advTm="2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12F6A-11DA-8DC9-D35D-8D3ACF88E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62749-97D8-7C57-8F00-558DD195C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79418878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732AC-527B-086A-AA6B-80C842FED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A93AB-7012-81C2-D7D5-FAE8989C5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  <p:pic>
        <p:nvPicPr>
          <p:cNvPr id="11" name="Audio 10">
            <a:extLst>
              <a:ext uri="{FF2B5EF4-FFF2-40B4-BE49-F238E27FC236}">
                <a16:creationId xmlns:a16="http://schemas.microsoft.com/office/drawing/2014/main" id="{B0D9F898-5D4B-E66B-0B20-405645D0E9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54051"/>
      </p:ext>
    </p:extLst>
  </p:cSld>
  <p:clrMapOvr>
    <a:masterClrMapping/>
  </p:clrMapOvr>
  <p:transition advTm="1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69FE8-0597-6E3C-8ACD-8DE755C62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4C55-0C21-9968-6557-A3FBA58EE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3474118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22F3C-490F-E16E-922B-F9E430856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F6442-BB05-FF13-3404-B3D815BF6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74359425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7257B-8DF1-F700-711F-DCAF3EB3B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77C3-E50A-0147-F86F-06B08AF6D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33A91645-B76C-3A37-B104-FAB125D814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35733"/>
      </p:ext>
    </p:extLst>
  </p:cSld>
  <p:clrMapOvr>
    <a:masterClrMapping/>
  </p:clrMapOvr>
  <p:transition advTm="17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12F6A-11DA-8DC9-D35D-8D3ACF88E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62749-97D8-7C57-8F00-558DD195C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69805217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732AC-527B-086A-AA6B-80C842FED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A93AB-7012-81C2-D7D5-FAE8989C5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  <p:pic>
        <p:nvPicPr>
          <p:cNvPr id="11" name="Audio 10">
            <a:extLst>
              <a:ext uri="{FF2B5EF4-FFF2-40B4-BE49-F238E27FC236}">
                <a16:creationId xmlns:a16="http://schemas.microsoft.com/office/drawing/2014/main" id="{B0D9F898-5D4B-E66B-0B20-405645D0E9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2575"/>
      </p:ext>
    </p:extLst>
  </p:cSld>
  <p:clrMapOvr>
    <a:masterClrMapping/>
  </p:clrMapOvr>
  <p:transition advTm="1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C9775-4C4F-E94B-03D0-91F2D6041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F42C6-FDE8-8266-BB94-E79A2CCBD2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0100253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53C0A-D9E4-77DD-05DF-361DCB611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4674D-D890-DC4C-49D8-CB00AE2F55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E52BB4DD-BB96-528B-782F-11C0B7FDC7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9974"/>
      </p:ext>
    </p:extLst>
  </p:cSld>
  <p:clrMapOvr>
    <a:masterClrMapping/>
  </p:clrMapOvr>
  <p:transition advTm="2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22F3C-490F-E16E-922B-F9E430856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F6442-BB05-FF13-3404-B3D815BF6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358659794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7257B-8DF1-F700-711F-DCAF3EB3B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77C3-E50A-0147-F86F-06B08AF6D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33A91645-B76C-3A37-B104-FAB125D814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99763"/>
      </p:ext>
    </p:extLst>
  </p:cSld>
  <p:clrMapOvr>
    <a:masterClrMapping/>
  </p:clrMapOvr>
  <p:transition advTm="17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4DC64-5492-C578-5B70-1170A84D1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CA83-6825-B3DA-41FD-6CF13410F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25019040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5853F-2B47-5016-CC40-3BA81E0EC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9963-EC67-64BD-43B7-718F15F22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D940799F-018C-E059-67B0-BCCAF0454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83801"/>
      </p:ext>
    </p:extLst>
  </p:cSld>
  <p:clrMapOvr>
    <a:masterClrMapping/>
  </p:clrMapOvr>
  <p:transition advTm="2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F794C-08B6-3541-7CD3-CE37C6FAA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467C-1136-F4A3-3E4B-2EFCABD80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13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6BDFCF91-A52B-00B0-5671-E128A5E638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90604"/>
      </p:ext>
    </p:extLst>
  </p:cSld>
  <p:clrMapOvr>
    <a:masterClrMapping/>
  </p:clrMapOvr>
  <p:transition advTm="1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6B277-678D-520C-ED43-AE2F79CD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624B5-4480-429B-5317-18C63AF62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2959163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47D66-D152-A4DC-6D8A-C9E379BC7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E7F7-1F05-8B1F-5AB9-B7926B729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F0F58E0A-29A7-EAD3-6F75-EAE0286242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27679"/>
      </p:ext>
    </p:extLst>
  </p:cSld>
  <p:clrMapOvr>
    <a:masterClrMapping/>
  </p:clrMapOvr>
  <p:transition advTm="1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4DC64-5492-C578-5B70-1170A84D1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CA83-6825-B3DA-41FD-6CF13410F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0942154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5853F-2B47-5016-CC40-3BA81E0EC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9963-EC67-64BD-43B7-718F15F22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D940799F-018C-E059-67B0-BCCAF0454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427313"/>
      </p:ext>
    </p:extLst>
  </p:cSld>
  <p:clrMapOvr>
    <a:masterClrMapping/>
  </p:clrMapOvr>
  <p:transition advTm="2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22F3C-490F-E16E-922B-F9E430856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F6442-BB05-FF13-3404-B3D815BF6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522444485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7257B-8DF1-F700-711F-DCAF3EB3B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77C3-E50A-0147-F86F-06B08AF6D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33A91645-B76C-3A37-B104-FAB125D814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250358"/>
      </p:ext>
    </p:extLst>
  </p:cSld>
  <p:clrMapOvr>
    <a:masterClrMapping/>
  </p:clrMapOvr>
  <p:transition advTm="17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C9775-4C4F-E94B-03D0-91F2D6041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F42C6-FDE8-8266-BB94-E79A2CCBD2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7533818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53C0A-D9E4-77DD-05DF-361DCB611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4674D-D890-DC4C-49D8-CB00AE2F55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E52BB4DD-BB96-528B-782F-11C0B7FDC7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90950"/>
      </p:ext>
    </p:extLst>
  </p:cSld>
  <p:clrMapOvr>
    <a:masterClrMapping/>
  </p:clrMapOvr>
  <p:transition advTm="2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6B277-678D-520C-ED43-AE2F79CD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624B5-4480-429B-5317-18C63AF62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3488621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47D66-D152-A4DC-6D8A-C9E379BC7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E7F7-1F05-8B1F-5AB9-B7926B729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F0F58E0A-29A7-EAD3-6F75-EAE0286242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44016"/>
      </p:ext>
    </p:extLst>
  </p:cSld>
  <p:clrMapOvr>
    <a:masterClrMapping/>
  </p:clrMapOvr>
  <p:transition advTm="1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54438-1374-71A4-1915-770D5D86D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A1B7-BEDE-7090-7538-4AED845C2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99809357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12F6A-11DA-8DC9-D35D-8D3ACF88E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62749-97D8-7C57-8F00-558DD195C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12731654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732AC-527B-086A-AA6B-80C842FED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A93AB-7012-81C2-D7D5-FAE8989C5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  <p:pic>
        <p:nvPicPr>
          <p:cNvPr id="11" name="Audio 10">
            <a:extLst>
              <a:ext uri="{FF2B5EF4-FFF2-40B4-BE49-F238E27FC236}">
                <a16:creationId xmlns:a16="http://schemas.microsoft.com/office/drawing/2014/main" id="{B0D9F898-5D4B-E66B-0B20-405645D0E9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22753"/>
      </p:ext>
    </p:extLst>
  </p:cSld>
  <p:clrMapOvr>
    <a:masterClrMapping/>
  </p:clrMapOvr>
  <p:transition advTm="1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22F3C-490F-E16E-922B-F9E430856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F6442-BB05-FF13-3404-B3D815BF6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31656093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7257B-8DF1-F700-711F-DCAF3EB3B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77C3-E50A-0147-F86F-06B08AF6D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19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33A91645-B76C-3A37-B104-FAB125D814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63513"/>
      </p:ext>
    </p:extLst>
  </p:cSld>
  <p:clrMapOvr>
    <a:masterClrMapping/>
  </p:clrMapOvr>
  <p:transition advTm="17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6B277-678D-520C-ED43-AE2F79CD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624B5-4480-429B-5317-18C63AF62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83097151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47D66-D152-A4DC-6D8A-C9E379BC7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8E7F7-1F05-8B1F-5AB9-B7926B729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18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F0F58E0A-29A7-EAD3-6F75-EAE0286242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11482"/>
      </p:ext>
    </p:extLst>
  </p:cSld>
  <p:clrMapOvr>
    <a:masterClrMapping/>
  </p:clrMapOvr>
  <p:transition advTm="1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12F6A-11DA-8DC9-D35D-8D3ACF88E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62749-97D8-7C57-8F00-558DD195C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243367515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732AC-527B-086A-AA6B-80C842FED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A93AB-7012-81C2-D7D5-FAE8989C5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20</a:t>
            </a:r>
          </a:p>
        </p:txBody>
      </p:sp>
      <p:pic>
        <p:nvPicPr>
          <p:cNvPr id="11" name="Audio 10">
            <a:extLst>
              <a:ext uri="{FF2B5EF4-FFF2-40B4-BE49-F238E27FC236}">
                <a16:creationId xmlns:a16="http://schemas.microsoft.com/office/drawing/2014/main" id="{B0D9F898-5D4B-E66B-0B20-405645D0E9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28225"/>
      </p:ext>
    </p:extLst>
  </p:cSld>
  <p:clrMapOvr>
    <a:masterClrMapping/>
  </p:clrMapOvr>
  <p:transition advTm="1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4DC64-5492-C578-5B70-1170A84D1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CA83-6825-B3DA-41FD-6CF13410F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899599358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5853F-2B47-5016-CC40-3BA81E0EC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9963-EC67-64BD-43B7-718F15F22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17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D940799F-018C-E059-67B0-BCCAF0454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73254"/>
      </p:ext>
    </p:extLst>
  </p:cSld>
  <p:clrMapOvr>
    <a:masterClrMapping/>
  </p:clrMapOvr>
  <p:transition advTm="2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EF21-9A84-FBDD-E733-E9B1B824A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0157-EFF5-54FE-FEF6-1DC165E13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12</a:t>
            </a:r>
          </a:p>
        </p:txBody>
      </p:sp>
      <p:pic>
        <p:nvPicPr>
          <p:cNvPr id="13" name="Audio 12">
            <a:extLst>
              <a:ext uri="{FF2B5EF4-FFF2-40B4-BE49-F238E27FC236}">
                <a16:creationId xmlns:a16="http://schemas.microsoft.com/office/drawing/2014/main" id="{1A88C1A6-55CF-03B4-A1F9-DE4B2BA6EA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66597"/>
      </p:ext>
    </p:extLst>
  </p:cSld>
  <p:clrMapOvr>
    <a:masterClrMapping/>
  </p:clrMapOvr>
  <p:transition advTm="1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C9775-4C4F-E94B-03D0-91F2D6041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F42C6-FDE8-8266-BB94-E79A2CCBD2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257589992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53C0A-D9E4-77DD-05DF-361DCB611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4674D-D890-DC4C-49D8-CB00AE2F55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16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E52BB4DD-BB96-528B-782F-11C0B7FDC7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025004"/>
      </p:ext>
    </p:extLst>
  </p:cSld>
  <p:clrMapOvr>
    <a:masterClrMapping/>
  </p:clrMapOvr>
  <p:transition advTm="2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2E4C3-FA5F-E823-F7E4-80C85F7F0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418C-0452-CA11-EC88-F006E24C42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8079535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DF82-8B0E-4729-B536-D805424D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4FC56-316D-10BD-E2AD-6F34B944F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11</a:t>
            </a:r>
          </a:p>
        </p:txBody>
      </p:sp>
      <p:pic>
        <p:nvPicPr>
          <p:cNvPr id="36" name="Audio 35">
            <a:extLst>
              <a:ext uri="{FF2B5EF4-FFF2-40B4-BE49-F238E27FC236}">
                <a16:creationId xmlns:a16="http://schemas.microsoft.com/office/drawing/2014/main" id="{63C1BE6D-63E3-1FA9-811C-295FA10F98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3791"/>
      </p:ext>
    </p:extLst>
  </p:cSld>
  <p:clrMapOvr>
    <a:masterClrMapping/>
  </p:clrMapOvr>
  <p:transition advTm="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82CAA-2B01-B841-C352-B171A6AC0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2409-1DDE-717A-EB5F-C325A6B79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1913" y="1985906"/>
            <a:ext cx="2848174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91709696"/>
      </p:ext>
    </p:extLst>
  </p:cSld>
  <p:clrMapOvr>
    <a:masterClrMapping/>
  </p:clrMapOvr>
  <p:transition spd="med" advClick="0" advTm="2000"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0376-0A0D-1963-F442-3A869C8AE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438A3-E5CF-516B-7C2E-F9CCF31CA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4027" y="1985906"/>
            <a:ext cx="3123945" cy="2886187"/>
          </a:xfrm>
        </p:spPr>
        <p:txBody>
          <a:bodyPr>
            <a:noAutofit/>
          </a:bodyPr>
          <a:lstStyle/>
          <a:p>
            <a:r>
              <a:rPr lang="en-US" sz="20000" dirty="0"/>
              <a:t>15</a:t>
            </a:r>
          </a:p>
        </p:txBody>
      </p:sp>
      <p:pic>
        <p:nvPicPr>
          <p:cNvPr id="8" name="Audio 7">
            <a:extLst>
              <a:ext uri="{FF2B5EF4-FFF2-40B4-BE49-F238E27FC236}">
                <a16:creationId xmlns:a16="http://schemas.microsoft.com/office/drawing/2014/main" id="{9E0F179D-2608-25C9-DDF3-AF8C253EC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25440"/>
      </p:ext>
    </p:extLst>
  </p:cSld>
  <p:clrMapOvr>
    <a:masterClrMapping/>
  </p:clrMapOvr>
  <p:transition advTm="19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57</Words>
  <Application>Microsoft Office PowerPoint</Application>
  <PresentationFormat>Widescreen</PresentationFormat>
  <Paragraphs>51</Paragraphs>
  <Slides>51</Slides>
  <Notes>0</Notes>
  <HiddenSlides>0</HiddenSlides>
  <MMClips>25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Aptos</vt:lpstr>
      <vt:lpstr>Aptos Display</vt:lpstr>
      <vt:lpstr>Arial</vt:lpstr>
      <vt:lpstr>Office Theme</vt:lpstr>
      <vt:lpstr>Number Identification 16-20  Lesson 16-20</vt:lpstr>
      <vt:lpstr>13</vt:lpstr>
      <vt:lpstr>13</vt:lpstr>
      <vt:lpstr>12</vt:lpstr>
      <vt:lpstr>12</vt:lpstr>
      <vt:lpstr>11</vt:lpstr>
      <vt:lpstr>11</vt:lpstr>
      <vt:lpstr>15</vt:lpstr>
      <vt:lpstr>15</vt:lpstr>
      <vt:lpstr>14</vt:lpstr>
      <vt:lpstr>14</vt:lpstr>
      <vt:lpstr>18</vt:lpstr>
      <vt:lpstr>18</vt:lpstr>
      <vt:lpstr>17</vt:lpstr>
      <vt:lpstr>17</vt:lpstr>
      <vt:lpstr>16</vt:lpstr>
      <vt:lpstr>16</vt:lpstr>
      <vt:lpstr>20</vt:lpstr>
      <vt:lpstr>20</vt:lpstr>
      <vt:lpstr>19</vt:lpstr>
      <vt:lpstr>19</vt:lpstr>
      <vt:lpstr>20</vt:lpstr>
      <vt:lpstr>20</vt:lpstr>
      <vt:lpstr>16</vt:lpstr>
      <vt:lpstr>16</vt:lpstr>
      <vt:lpstr>19</vt:lpstr>
      <vt:lpstr>19</vt:lpstr>
      <vt:lpstr>17</vt:lpstr>
      <vt:lpstr>17</vt:lpstr>
      <vt:lpstr>18</vt:lpstr>
      <vt:lpstr>18</vt:lpstr>
      <vt:lpstr>17</vt:lpstr>
      <vt:lpstr>17</vt:lpstr>
      <vt:lpstr>19</vt:lpstr>
      <vt:lpstr>19</vt:lpstr>
      <vt:lpstr>16</vt:lpstr>
      <vt:lpstr>16</vt:lpstr>
      <vt:lpstr>18</vt:lpstr>
      <vt:lpstr>18</vt:lpstr>
      <vt:lpstr>20</vt:lpstr>
      <vt:lpstr>20</vt:lpstr>
      <vt:lpstr>19</vt:lpstr>
      <vt:lpstr>19</vt:lpstr>
      <vt:lpstr>18</vt:lpstr>
      <vt:lpstr>18</vt:lpstr>
      <vt:lpstr>20</vt:lpstr>
      <vt:lpstr>20</vt:lpstr>
      <vt:lpstr>17</vt:lpstr>
      <vt:lpstr>17</vt:lpstr>
      <vt:lpstr>16</vt:lpstr>
      <vt:lpstr>16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Identification 16-20  Lesson 16-20</dc:title>
  <dc:creator>Guilfoyle, Jayce</dc:creator>
  <cp:lastModifiedBy>Poncy, Brian</cp:lastModifiedBy>
  <cp:revision>2</cp:revision>
  <dcterms:created xsi:type="dcterms:W3CDTF">2025-03-07T15:17:24Z</dcterms:created>
  <dcterms:modified xsi:type="dcterms:W3CDTF">2025-06-13T07:17:21Z</dcterms:modified>
</cp:coreProperties>
</file>