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5" r:id="rId2"/>
    <p:sldId id="275" r:id="rId3"/>
    <p:sldId id="276" r:id="rId4"/>
    <p:sldId id="318" r:id="rId5"/>
    <p:sldId id="319" r:id="rId6"/>
    <p:sldId id="281" r:id="rId7"/>
    <p:sldId id="282" r:id="rId8"/>
    <p:sldId id="290" r:id="rId9"/>
    <p:sldId id="291" r:id="rId10"/>
    <p:sldId id="284" r:id="rId11"/>
    <p:sldId id="285" r:id="rId12"/>
    <p:sldId id="296" r:id="rId13"/>
    <p:sldId id="297" r:id="rId14"/>
    <p:sldId id="294" r:id="rId15"/>
    <p:sldId id="295" r:id="rId16"/>
    <p:sldId id="292" r:id="rId17"/>
    <p:sldId id="293" r:id="rId18"/>
    <p:sldId id="300" r:id="rId19"/>
    <p:sldId id="301" r:id="rId20"/>
    <p:sldId id="298" r:id="rId21"/>
    <p:sldId id="29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1" r:id="rId44"/>
    <p:sldId id="342" r:id="rId45"/>
    <p:sldId id="343" r:id="rId46"/>
    <p:sldId id="344" r:id="rId47"/>
    <p:sldId id="345" r:id="rId48"/>
    <p:sldId id="346" r:id="rId49"/>
    <p:sldId id="347" r:id="rId50"/>
    <p:sldId id="348" r:id="rId51"/>
    <p:sldId id="349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73"/>
    <p:restoredTop sz="91429"/>
  </p:normalViewPr>
  <p:slideViewPr>
    <p:cSldViewPr snapToGrid="0">
      <p:cViewPr varScale="1">
        <p:scale>
          <a:sx n="103" d="100"/>
          <a:sy n="103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50BDF27F-6577-4DFC-B6A5-F377820D6678}"/>
    <pc:docChg chg="delSld modSld">
      <pc:chgData name="Poncy, Brian" userId="002c98f0-3707-44e7-b27e-58ac2885d61f" providerId="ADAL" clId="{50BDF27F-6577-4DFC-B6A5-F377820D6678}" dt="2025-06-13T07:16:52.365" v="6" actId="20577"/>
      <pc:docMkLst>
        <pc:docMk/>
      </pc:docMkLst>
      <pc:sldChg chg="del">
        <pc:chgData name="Poncy, Brian" userId="002c98f0-3707-44e7-b27e-58ac2885d61f" providerId="ADAL" clId="{50BDF27F-6577-4DFC-B6A5-F377820D6678}" dt="2025-06-13T07:16:41.658" v="0" actId="2696"/>
        <pc:sldMkLst>
          <pc:docMk/>
          <pc:sldMk cId="3091312019" sldId="260"/>
        </pc:sldMkLst>
      </pc:sldChg>
      <pc:sldChg chg="modSp">
        <pc:chgData name="Poncy, Brian" userId="002c98f0-3707-44e7-b27e-58ac2885d61f" providerId="ADAL" clId="{50BDF27F-6577-4DFC-B6A5-F377820D6678}" dt="2025-06-13T07:16:52.365" v="6" actId="20577"/>
        <pc:sldMkLst>
          <pc:docMk/>
          <pc:sldMk cId="2076308490" sldId="355"/>
        </pc:sldMkLst>
        <pc:spChg chg="mod">
          <ac:chgData name="Poncy, Brian" userId="002c98f0-3707-44e7-b27e-58ac2885d61f" providerId="ADAL" clId="{50BDF27F-6577-4DFC-B6A5-F377820D6678}" dt="2025-06-13T07:16:52.365" v="6" actId="20577"/>
          <ac:spMkLst>
            <pc:docMk/>
            <pc:sldMk cId="2076308490" sldId="355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80C3B-DE9A-FB17-A004-23D3BD2E2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367211-D595-CDBA-4483-29CA6C0FB7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AE0B1-1EB6-33BD-4CD0-12C045421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A5952-E294-6E3C-8786-1F6E96E8A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DCD46-BD44-7309-E643-6993EDD28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6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88DBC-2B53-0BEA-402A-7FF61F634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B22F39-C04D-E086-43E7-C181378BD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EF224-9E91-7DEB-0C03-28BEFCC4E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273DE-12A9-6C72-955F-44E6AA8FF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5CC3-AC82-E4BC-EE06-4A231C327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73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76D598-9C00-D738-9A89-E90031554E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705B79-5E26-7224-51DC-C4DB0C268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2663D-A23C-2675-E39B-824A028A9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10CEB-4701-ECB0-E4B7-56340262C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B4E58-5A45-FBF3-0695-15012077C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36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9A48F-5360-9CD1-2AC5-34BF2EBA5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143D3-7BE4-412C-632F-941973537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5BC12-6E6E-D0C0-41B6-BA119177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9C275-AA94-6944-5FB4-E3C7ED048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AE100-5865-5861-4D4C-E7A8B673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64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01BBF-0BC3-BEB6-97DE-D4F107F03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FCA02-E115-D800-1138-80D7A5D1D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D0E5C-D999-DFFF-FE3F-2D872897A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2BCF0-3627-BD26-7674-D99110F13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163CD-0F49-69C5-6280-DFED0F48F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7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25B86-E1D9-DBBC-81B5-1A02E6374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3A5A4-935B-3692-44F7-77DB3EDDB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80D6D4-F28F-4CFC-750F-67D76C67E3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7DEE2-F67C-52D3-75BD-6C263EB5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CA809A-6463-25B6-29CF-B09347524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F97B5-F898-0E52-098C-95CB58932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54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9654-609D-8085-CB7C-9B172DF2B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3FECB-B48F-C6FB-2761-56C12F9F0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892CD4-7520-904B-3711-00D4C7EFD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F583F3-E859-6C50-B3D2-56DCCAF7C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39C5DA-6B7D-F173-027B-D212CCC7D9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8D2363-0BA3-51BC-BCD8-7893F4007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ADDA03-9FD2-DE2B-2786-3D9285B57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98E380-7C26-92DD-F157-E0EDAD32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58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51503-997C-8E7C-8297-050567587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E48C56-BED3-5A5F-475A-C552CD40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50A451-D9D8-9138-7419-0083D2585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75C04-3A45-D1F5-E1E4-FE6B640CB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3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4614AD-3182-356C-E8C9-B51989E25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C97CA1-8845-81C0-6C5F-037AECBC7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6DB0C-34CA-8BEA-80FF-A0CD659C7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9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075D0-FD1C-BD8E-94EB-EF23F8BB7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C8498-8B1D-7EE5-0CBB-CA282AC3A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2AE9B9-159E-0364-A62B-7C1BD7883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341F7C-7DA9-4F77-A5FB-C9158709A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9E4F1-2AAA-A6C2-A02D-94A13C2DB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250D86-2D49-61A4-6A25-B263D2AB6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9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D2C1-90CF-A6B7-8B96-C639F73A9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02B74D-7ED9-FD93-F9C7-FBFD6047A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8DA45-852C-0E54-2B5E-B3ABE37BC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4A9F7-E789-0AF0-5DBD-58413D7DB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CB843-D575-0535-0A21-644B4AB0C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B425E2-93F5-B701-FD47-4CB3B82B8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4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3EFD92-8B01-FA0C-5356-913775C0A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C0670-057D-DC86-9F9F-00F653784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673F8-A6E8-24AD-01FB-E718D01792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C90050-CC49-4542-9F96-D851D4EB4949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FE57E-3955-E783-2FB6-049C226AC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C498A-D682-B281-C9CF-99649E4D3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0B56CA-939F-4E41-A707-4D576127C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3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Number </a:t>
            </a:r>
            <a:r>
              <a:rPr lang="en-US"/>
              <a:t>Identification 11-15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Lessons 11-15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6F9B0-AD5C-CA65-32F3-BF793B049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1BE77-D3A5-0467-FFDD-8550FF3E0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6949722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6D80E-5063-EB9C-B10D-ABA10EDE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5E29-1DE6-264E-6DA5-1869CB37B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4F958A78-8E22-E98F-78A8-B481216C3E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86797"/>
      </p:ext>
    </p:extLst>
  </p:cSld>
  <p:clrMapOvr>
    <a:masterClrMapping/>
  </p:clrMapOvr>
  <p:transition advTm="1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69FE8-0597-6E3C-8ACD-8DE755C62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4C55-0C21-9968-6557-A3FBA58EE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3474118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F794C-08B6-3541-7CD3-CE37C6FAA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467C-1136-F4A3-3E4B-2EFCABD80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6BDFCF91-A52B-00B0-5671-E128A5E638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90604"/>
      </p:ext>
    </p:extLst>
  </p:cSld>
  <p:clrMapOvr>
    <a:masterClrMapping/>
  </p:clrMapOvr>
  <p:transition advTm="1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54438-1374-71A4-1915-770D5D86D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A1B7-BEDE-7090-7538-4AED845C2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9980935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EF21-9A84-FBDD-E733-E9B1B824A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0157-EFF5-54FE-FEF6-1DC165E13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1A88C1A6-55CF-03B4-A1F9-DE4B2BA6EA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66597"/>
      </p:ext>
    </p:extLst>
  </p:cSld>
  <p:clrMapOvr>
    <a:masterClrMapping/>
  </p:clrMapOvr>
  <p:transition advTm="1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2E4C3-FA5F-E823-F7E4-80C85F7F0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418C-0452-CA11-EC88-F006E24C42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8079535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DF82-8B0E-4729-B536-D805424D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4FC56-316D-10BD-E2AD-6F34B944F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63C1BE6D-63E3-1FA9-811C-295FA10F98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3791"/>
      </p:ext>
    </p:extLst>
  </p:cSld>
  <p:clrMapOvr>
    <a:masterClrMapping/>
  </p:clrMapOvr>
  <p:transition advTm="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82CAA-2B01-B841-C352-B171A6AC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2409-1DDE-717A-EB5F-C325A6B79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9170969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0376-0A0D-1963-F442-3A869C8AE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438A3-E5CF-516B-7C2E-F9CCF31CA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9E0F179D-2608-25C9-DDF3-AF8C253EC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25440"/>
      </p:ext>
    </p:extLst>
  </p:cSld>
  <p:clrMapOvr>
    <a:masterClrMapping/>
  </p:clrMapOvr>
  <p:transition advTm="19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D093A-F59C-9C38-15BD-81B447A32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4CA3-6CF1-7304-9402-CC025C3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2922049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89D2A-0269-CD52-0680-C59AEA770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34237-F060-E466-F074-DF694E57D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6680258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F12E-BEC7-A94A-4271-C2D28B2E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88BB-6275-B99E-1E27-2B06F85A6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49DE7806-0E30-A11F-1242-091C0F66AE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3623"/>
      </p:ext>
    </p:extLst>
  </p:cSld>
  <p:clrMapOvr>
    <a:masterClrMapping/>
  </p:clrMapOvr>
  <p:transition advTm="2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82CAA-2B01-B841-C352-B171A6AC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2409-1DDE-717A-EB5F-C325A6B79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8359808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0376-0A0D-1963-F442-3A869C8AE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438A3-E5CF-516B-7C2E-F9CCF31CA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9E0F179D-2608-25C9-DDF3-AF8C253EC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36709"/>
      </p:ext>
    </p:extLst>
  </p:cSld>
  <p:clrMapOvr>
    <a:masterClrMapping/>
  </p:clrMapOvr>
  <p:transition advTm="19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2E4C3-FA5F-E823-F7E4-80C85F7F0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418C-0452-CA11-EC88-F006E24C42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2457907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DF82-8B0E-4729-B536-D805424D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4FC56-316D-10BD-E2AD-6F34B944F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63C1BE6D-63E3-1FA9-811C-295FA10F98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320455"/>
      </p:ext>
    </p:extLst>
  </p:cSld>
  <p:clrMapOvr>
    <a:masterClrMapping/>
  </p:clrMapOvr>
  <p:transition advTm="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89D2A-0269-CD52-0680-C59AEA770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34237-F060-E466-F074-DF694E57D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5612963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F12E-BEC7-A94A-4271-C2D28B2E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88BB-6275-B99E-1E27-2B06F85A6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49DE7806-0E30-A11F-1242-091C0F66AE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26454"/>
      </p:ext>
    </p:extLst>
  </p:cSld>
  <p:clrMapOvr>
    <a:masterClrMapping/>
  </p:clrMapOvr>
  <p:transition advTm="2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54438-1374-71A4-1915-770D5D86D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A1B7-BEDE-7090-7538-4AED845C2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47884599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EF21-9A84-FBDD-E733-E9B1B824A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0157-EFF5-54FE-FEF6-1DC165E13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1A88C1A6-55CF-03B4-A1F9-DE4B2BA6EA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14749"/>
      </p:ext>
    </p:extLst>
  </p:cSld>
  <p:clrMapOvr>
    <a:masterClrMapping/>
  </p:clrMapOvr>
  <p:transition advTm="1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425E5-5629-4212-EBC3-C0348C4F0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7E4FC-E522-D31D-9676-F578C9EB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B1516D4A-310C-8FC3-49E5-87A3940BB0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087833"/>
      </p:ext>
    </p:extLst>
  </p:cSld>
  <p:clrMapOvr>
    <a:masterClrMapping/>
  </p:clrMapOvr>
  <p:transition advTm="2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69FE8-0597-6E3C-8ACD-8DE755C62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4C55-0C21-9968-6557-A3FBA58EE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7201848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F794C-08B6-3541-7CD3-CE37C6FAA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467C-1136-F4A3-3E4B-2EFCABD80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6BDFCF91-A52B-00B0-5671-E128A5E638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69088"/>
      </p:ext>
    </p:extLst>
  </p:cSld>
  <p:clrMapOvr>
    <a:masterClrMapping/>
  </p:clrMapOvr>
  <p:transition advTm="1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54438-1374-71A4-1915-770D5D86D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A1B7-BEDE-7090-7538-4AED845C2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3637287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EF21-9A84-FBDD-E733-E9B1B824A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0157-EFF5-54FE-FEF6-1DC165E13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1A88C1A6-55CF-03B4-A1F9-DE4B2BA6EA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20335"/>
      </p:ext>
    </p:extLst>
  </p:cSld>
  <p:clrMapOvr>
    <a:masterClrMapping/>
  </p:clrMapOvr>
  <p:transition advTm="1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89D2A-0269-CD52-0680-C59AEA770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34237-F060-E466-F074-DF694E57D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5623585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F12E-BEC7-A94A-4271-C2D28B2E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88BB-6275-B99E-1E27-2B06F85A6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49DE7806-0E30-A11F-1242-091C0F66AE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1470"/>
      </p:ext>
    </p:extLst>
  </p:cSld>
  <p:clrMapOvr>
    <a:masterClrMapping/>
  </p:clrMapOvr>
  <p:transition advTm="2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2E4C3-FA5F-E823-F7E4-80C85F7F0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418C-0452-CA11-EC88-F006E24C42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1620283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DF82-8B0E-4729-B536-D805424D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4FC56-316D-10BD-E2AD-6F34B944F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63C1BE6D-63E3-1FA9-811C-295FA10F98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10977"/>
      </p:ext>
    </p:extLst>
  </p:cSld>
  <p:clrMapOvr>
    <a:masterClrMapping/>
  </p:clrMapOvr>
  <p:transition advTm="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69FE8-0597-6E3C-8ACD-8DE755C62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4C55-0C21-9968-6557-A3FBA58EE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5300980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F794C-08B6-3541-7CD3-CE37C6FAA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467C-1136-F4A3-3E4B-2EFCABD80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6BDFCF91-A52B-00B0-5671-E128A5E638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71517"/>
      </p:ext>
    </p:extLst>
  </p:cSld>
  <p:clrMapOvr>
    <a:masterClrMapping/>
  </p:clrMapOvr>
  <p:transition advTm="1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D7D4E-5E01-B94F-7AF4-9BD2D5642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79119-A42F-9023-E0CC-AAC6E6723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4593773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82CAA-2B01-B841-C352-B171A6AC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2409-1DDE-717A-EB5F-C325A6B79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4663353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0376-0A0D-1963-F442-3A869C8AE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438A3-E5CF-516B-7C2E-F9CCF31CA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9E0F179D-2608-25C9-DDF3-AF8C253EC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11614"/>
      </p:ext>
    </p:extLst>
  </p:cSld>
  <p:clrMapOvr>
    <a:masterClrMapping/>
  </p:clrMapOvr>
  <p:transition advTm="19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89D2A-0269-CD52-0680-C59AEA770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34237-F060-E466-F074-DF694E57D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3712737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F12E-BEC7-A94A-4271-C2D28B2E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88BB-6275-B99E-1E27-2B06F85A6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49DE7806-0E30-A11F-1242-091C0F66AE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81285"/>
      </p:ext>
    </p:extLst>
  </p:cSld>
  <p:clrMapOvr>
    <a:masterClrMapping/>
  </p:clrMapOvr>
  <p:transition advTm="2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69FE8-0597-6E3C-8ACD-8DE755C62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4C55-0C21-9968-6557-A3FBA58EE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91806546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F794C-08B6-3541-7CD3-CE37C6FAA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467C-1136-F4A3-3E4B-2EFCABD80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6BDFCF91-A52B-00B0-5671-E128A5E638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07735"/>
      </p:ext>
    </p:extLst>
  </p:cSld>
  <p:clrMapOvr>
    <a:masterClrMapping/>
  </p:clrMapOvr>
  <p:transition advTm="1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82CAA-2B01-B841-C352-B171A6AC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2409-1DDE-717A-EB5F-C325A6B79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48087433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0376-0A0D-1963-F442-3A869C8AE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438A3-E5CF-516B-7C2E-F9CCF31CA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9E0F179D-2608-25C9-DDF3-AF8C253EC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7339"/>
      </p:ext>
    </p:extLst>
  </p:cSld>
  <p:clrMapOvr>
    <a:masterClrMapping/>
  </p:clrMapOvr>
  <p:transition advTm="19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54438-1374-71A4-1915-770D5D86D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A1B7-BEDE-7090-7538-4AED845C2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1189854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EF21-9A84-FBDD-E733-E9B1B824A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0157-EFF5-54FE-FEF6-1DC165E13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1A88C1A6-55CF-03B4-A1F9-DE4B2BA6EA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073870"/>
      </p:ext>
    </p:extLst>
  </p:cSld>
  <p:clrMapOvr>
    <a:masterClrMapping/>
  </p:clrMapOvr>
  <p:transition advTm="1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2413-B79C-9453-842A-B3CE7984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8045F-604D-A756-4CF5-24622A3CC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BF623D6-7881-4092-FBDF-C52EF3D2CA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22706"/>
      </p:ext>
    </p:extLst>
  </p:cSld>
  <p:clrMapOvr>
    <a:masterClrMapping/>
  </p:clrMapOvr>
  <p:transition advTm="20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2E4C3-FA5F-E823-F7E4-80C85F7F0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418C-0452-CA11-EC88-F006E24C42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0023188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DF82-8B0E-4729-B536-D805424D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4FC56-316D-10BD-E2AD-6F34B944F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63C1BE6D-63E3-1FA9-811C-295FA10F98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66328"/>
      </p:ext>
    </p:extLst>
  </p:cSld>
  <p:clrMapOvr>
    <a:masterClrMapping/>
  </p:clrMapOvr>
  <p:transition advTm="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ECEC0-F4D1-0EA0-5FC6-C05992C6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1DB4-C43B-8788-FDA2-8E54C9EFD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41933229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86544-85E3-F897-34F4-6D49D6C92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16F6-0E4F-562B-6647-C800321B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4F00FB33-7A41-0DC2-6521-D58BD8839D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00593"/>
      </p:ext>
    </p:extLst>
  </p:cSld>
  <p:clrMapOvr>
    <a:masterClrMapping/>
  </p:clrMapOvr>
  <p:transition advTm="2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EB88F-E3E4-5A5E-4261-56D31036D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B843-EE20-C229-E0E1-D7FC8C3D3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9478702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DABD7-9E71-1FB8-383A-7CDFA3DD6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064B-A05A-365F-9B3B-B34A5EA74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F1AEFBE-9058-F9E3-C226-3CC671E4F0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36474"/>
      </p:ext>
    </p:extLst>
  </p:cSld>
  <p:clrMapOvr>
    <a:masterClrMapping/>
  </p:clrMapOvr>
  <p:transition advTm="19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57</Words>
  <Application>Microsoft Office PowerPoint</Application>
  <PresentationFormat>Widescreen</PresentationFormat>
  <Paragraphs>51</Paragraphs>
  <Slides>51</Slides>
  <Notes>0</Notes>
  <HiddenSlides>0</HiddenSlides>
  <MMClips>25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Aptos</vt:lpstr>
      <vt:lpstr>Aptos Display</vt:lpstr>
      <vt:lpstr>Arial</vt:lpstr>
      <vt:lpstr>Office Theme</vt:lpstr>
      <vt:lpstr>Number Identification 11-15  Lessons 11-15</vt:lpstr>
      <vt:lpstr>6</vt:lpstr>
      <vt:lpstr>6</vt:lpstr>
      <vt:lpstr>8</vt:lpstr>
      <vt:lpstr>8</vt:lpstr>
      <vt:lpstr>7</vt:lpstr>
      <vt:lpstr>7</vt:lpstr>
      <vt:lpstr>10</vt:lpstr>
      <vt:lpstr>10</vt:lpstr>
      <vt:lpstr>9</vt:lpstr>
      <vt:lpstr>9</vt:lpstr>
      <vt:lpstr>13</vt:lpstr>
      <vt:lpstr>13</vt:lpstr>
      <vt:lpstr>12</vt:lpstr>
      <vt:lpstr>12</vt:lpstr>
      <vt:lpstr>11</vt:lpstr>
      <vt:lpstr>11</vt:lpstr>
      <vt:lpstr>15</vt:lpstr>
      <vt:lpstr>15</vt:lpstr>
      <vt:lpstr>14</vt:lpstr>
      <vt:lpstr>14</vt:lpstr>
      <vt:lpstr>15</vt:lpstr>
      <vt:lpstr>15</vt:lpstr>
      <vt:lpstr>11</vt:lpstr>
      <vt:lpstr>11</vt:lpstr>
      <vt:lpstr>14</vt:lpstr>
      <vt:lpstr>14</vt:lpstr>
      <vt:lpstr>12</vt:lpstr>
      <vt:lpstr>12</vt:lpstr>
      <vt:lpstr>13</vt:lpstr>
      <vt:lpstr>13</vt:lpstr>
      <vt:lpstr>12</vt:lpstr>
      <vt:lpstr>12</vt:lpstr>
      <vt:lpstr>14</vt:lpstr>
      <vt:lpstr>14</vt:lpstr>
      <vt:lpstr>11</vt:lpstr>
      <vt:lpstr>11</vt:lpstr>
      <vt:lpstr>13</vt:lpstr>
      <vt:lpstr>13</vt:lpstr>
      <vt:lpstr>15</vt:lpstr>
      <vt:lpstr>15</vt:lpstr>
      <vt:lpstr>14</vt:lpstr>
      <vt:lpstr>14</vt:lpstr>
      <vt:lpstr>13</vt:lpstr>
      <vt:lpstr>13</vt:lpstr>
      <vt:lpstr>15</vt:lpstr>
      <vt:lpstr>15</vt:lpstr>
      <vt:lpstr>12</vt:lpstr>
      <vt:lpstr>12</vt:lpstr>
      <vt:lpstr>11</vt:lpstr>
      <vt:lpstr>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Identification 11-15  Lessons 11-15</dc:title>
  <dc:creator>Guilfoyle, Jayce</dc:creator>
  <cp:lastModifiedBy>Poncy, Brian</cp:lastModifiedBy>
  <cp:revision>2</cp:revision>
  <dcterms:created xsi:type="dcterms:W3CDTF">2025-03-07T15:17:04Z</dcterms:created>
  <dcterms:modified xsi:type="dcterms:W3CDTF">2025-06-13T07:16:54Z</dcterms:modified>
</cp:coreProperties>
</file>