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55" r:id="rId2"/>
    <p:sldId id="314" r:id="rId3"/>
    <p:sldId id="315" r:id="rId4"/>
    <p:sldId id="316" r:id="rId5"/>
    <p:sldId id="317" r:id="rId6"/>
    <p:sldId id="257" r:id="rId7"/>
    <p:sldId id="318" r:id="rId8"/>
    <p:sldId id="312" r:id="rId9"/>
    <p:sldId id="313" r:id="rId10"/>
    <p:sldId id="272" r:id="rId11"/>
    <p:sldId id="273" r:id="rId12"/>
    <p:sldId id="263" r:id="rId13"/>
    <p:sldId id="264" r:id="rId14"/>
    <p:sldId id="319" r:id="rId15"/>
    <p:sldId id="320" r:id="rId16"/>
    <p:sldId id="321" r:id="rId17"/>
    <p:sldId id="322" r:id="rId18"/>
    <p:sldId id="323" r:id="rId19"/>
    <p:sldId id="324" r:id="rId20"/>
    <p:sldId id="325" r:id="rId21"/>
    <p:sldId id="326" r:id="rId22"/>
    <p:sldId id="327" r:id="rId23"/>
    <p:sldId id="328" r:id="rId24"/>
    <p:sldId id="329" r:id="rId25"/>
    <p:sldId id="330" r:id="rId26"/>
    <p:sldId id="331" r:id="rId27"/>
    <p:sldId id="332" r:id="rId28"/>
    <p:sldId id="333" r:id="rId29"/>
    <p:sldId id="334" r:id="rId30"/>
    <p:sldId id="335" r:id="rId31"/>
    <p:sldId id="336" r:id="rId32"/>
    <p:sldId id="337" r:id="rId33"/>
    <p:sldId id="338" r:id="rId34"/>
    <p:sldId id="339" r:id="rId35"/>
    <p:sldId id="340" r:id="rId36"/>
    <p:sldId id="341" r:id="rId37"/>
    <p:sldId id="342" r:id="rId38"/>
    <p:sldId id="343" r:id="rId39"/>
    <p:sldId id="344" r:id="rId40"/>
    <p:sldId id="345" r:id="rId41"/>
    <p:sldId id="346" r:id="rId42"/>
    <p:sldId id="347" r:id="rId43"/>
    <p:sldId id="348" r:id="rId44"/>
    <p:sldId id="349" r:id="rId45"/>
    <p:sldId id="350" r:id="rId46"/>
    <p:sldId id="351" r:id="rId47"/>
    <p:sldId id="352" r:id="rId48"/>
    <p:sldId id="353" r:id="rId49"/>
    <p:sldId id="354" r:id="rId5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35"/>
    <p:restoredTop sz="91470"/>
  </p:normalViewPr>
  <p:slideViewPr>
    <p:cSldViewPr snapToGrid="0">
      <p:cViewPr varScale="1">
        <p:scale>
          <a:sx n="105" d="100"/>
          <a:sy n="105" d="100"/>
        </p:scale>
        <p:origin x="16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ncy, Brian" userId="002c98f0-3707-44e7-b27e-58ac2885d61f" providerId="ADAL" clId="{752B4142-DAD6-4C5F-9551-3673E584E15C}"/>
    <pc:docChg chg="delSld modSld">
      <pc:chgData name="Poncy, Brian" userId="002c98f0-3707-44e7-b27e-58ac2885d61f" providerId="ADAL" clId="{752B4142-DAD6-4C5F-9551-3673E584E15C}" dt="2025-06-13T07:16:24.270" v="30" actId="20577"/>
      <pc:docMkLst>
        <pc:docMk/>
      </pc:docMkLst>
      <pc:sldChg chg="del">
        <pc:chgData name="Poncy, Brian" userId="002c98f0-3707-44e7-b27e-58ac2885d61f" providerId="ADAL" clId="{752B4142-DAD6-4C5F-9551-3673E584E15C}" dt="2025-06-13T07:15:05.193" v="0" actId="2696"/>
        <pc:sldMkLst>
          <pc:docMk/>
          <pc:sldMk cId="2744785031" sldId="261"/>
        </pc:sldMkLst>
      </pc:sldChg>
      <pc:sldChg chg="modSp">
        <pc:chgData name="Poncy, Brian" userId="002c98f0-3707-44e7-b27e-58ac2885d61f" providerId="ADAL" clId="{752B4142-DAD6-4C5F-9551-3673E584E15C}" dt="2025-06-13T07:16:24.270" v="30" actId="20577"/>
        <pc:sldMkLst>
          <pc:docMk/>
          <pc:sldMk cId="2076308490" sldId="355"/>
        </pc:sldMkLst>
        <pc:spChg chg="mod">
          <ac:chgData name="Poncy, Brian" userId="002c98f0-3707-44e7-b27e-58ac2885d61f" providerId="ADAL" clId="{752B4142-DAD6-4C5F-9551-3673E584E15C}" dt="2025-06-13T07:16:24.270" v="30" actId="20577"/>
          <ac:spMkLst>
            <pc:docMk/>
            <pc:sldMk cId="2076308490" sldId="355"/>
            <ac:spMk id="2" creationId="{7D11E6F9-48A4-0F48-121D-CA789C12D04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A14BB-DF26-6CA5-7398-077722FAAF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00FBBE-EBF9-9355-2657-A8F0BE1A9B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E0FDFF-A487-6802-F5AD-B81472764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3247-C0AA-9F48-83A7-C68F474E7116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46AADE-9B6E-27B8-E2C6-E894220CC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08F596-A438-F95A-B511-A3A7F52C9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06AB-AB78-8F4D-A538-27BA70AFD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49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2A938-685D-FC4C-AA46-04119AC94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624B66-E214-8300-3A64-5543876786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FB6076-148B-2CD9-B312-8700AF99A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3247-C0AA-9F48-83A7-C68F474E7116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E61AF1-139B-07D6-3359-1DDF34434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F43C8B-85AE-84BD-46CD-944730E7D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06AB-AB78-8F4D-A538-27BA70AFD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1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6AF96D-7356-B2BF-9B02-E35C850526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51E829-5924-B26E-E505-06D8B41FB4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914E9-EF27-CCC2-73F6-5914A4A74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3247-C0AA-9F48-83A7-C68F474E7116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23DAEB-70D8-BFBD-2051-36AB2A9C6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FD9AD9-7564-D11E-7CEF-18C914704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06AB-AB78-8F4D-A538-27BA70AFD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803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F82F8-8947-770F-63CA-62095F1A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5298C-5B3B-9A29-EBC7-F4C1F121C2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C9ABAA-E1A1-E8E6-918A-DDDD1A22A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3247-C0AA-9F48-83A7-C68F474E7116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0C7B9A-D383-4903-732C-6C2A3C3D1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C8C24-6A5A-F074-DD43-86D354FF1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06AB-AB78-8F4D-A538-27BA70AFD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524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44BC-B395-585B-FF18-610579EBD5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B9EFE1-56D1-C371-987E-6B081107B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C7EDFE-7351-22B5-899A-895D8294B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3247-C0AA-9F48-83A7-C68F474E7116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5B4F05-E573-55ED-7BDF-3A9909A6E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8754E-F2EF-467B-039E-E39894FA2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06AB-AB78-8F4D-A538-27BA70AFD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757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4BB9A-1C59-5093-5E7B-3EBFE509E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272741-01CE-B707-B55A-504ED8562A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53D366-9DB4-887D-FA0F-46BEE87BA4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2543BC-84B6-981D-90D2-199CBBE12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3247-C0AA-9F48-83A7-C68F474E7116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36B810-204A-D9CF-0FC7-485693EF8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5EEA0D-EFBD-4D37-10D0-58748DBF4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06AB-AB78-8F4D-A538-27BA70AFD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726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A851A-24AB-58DE-57D2-58D71A029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6B39DC-B67A-80A2-5F9B-DC7EAD86B7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EE7859-5042-8097-79F2-FE8068C5D0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322BF1-BA26-D256-0F5A-7373197A8F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EEE636-C76C-6B39-DE6F-1F746D6249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377D49-F000-896D-D98E-BCF76D21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3247-C0AA-9F48-83A7-C68F474E7116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151AC8-FA4C-1806-A12A-1768705CD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7F23A0-0AE4-4694-70BE-4A5FAEA83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06AB-AB78-8F4D-A538-27BA70AFD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98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F6FC6-4DF9-241B-2BB6-A88C1AE0B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67B778-245C-0713-08E4-2D3CCFC1E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3247-C0AA-9F48-83A7-C68F474E7116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10AD41-5264-BC48-69DB-30ADC0440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37BD9A-204C-4BA4-F994-88AB85F21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06AB-AB78-8F4D-A538-27BA70AFD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806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94F737-9362-F676-CBE9-602903B5D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3247-C0AA-9F48-83A7-C68F474E7116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C6E8DA-FCED-FB57-2733-0DB044880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2EA176-C100-2952-5AE9-8A0C87CFD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06AB-AB78-8F4D-A538-27BA70AFD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647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83281-A541-AF55-9E0B-00A66B108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5710FE-0D58-B078-B7C6-30C4B62B9F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B29D01-A977-4EC3-8BCD-CB86E4E580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1D9179-9092-59D1-116A-E922B1CAB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3247-C0AA-9F48-83A7-C68F474E7116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218FAA-8565-FF80-A034-25D5D8DBC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BC85C9-6B6B-FE2B-CC51-6BE5A36D5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06AB-AB78-8F4D-A538-27BA70AFD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288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8A144-54CB-4BF9-6975-92E3AEBB2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DB58C27-2553-20DF-0826-D98AB15FEE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7F5BB5-60A7-DBCC-60E4-0F336AA53E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9091CF-C083-8FA8-7ED5-54286EFBB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3247-C0AA-9F48-83A7-C68F474E7116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3CE828-C6E5-1E6E-44DB-47195BE4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93A81-FA99-AB7E-153D-E0841CD52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06AB-AB78-8F4D-A538-27BA70AFD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591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33EEAB-CA6B-A3DE-829E-19DA4C4A0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5DDD1F-25E9-22A7-4FAB-792EB80C4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C6FBE5-B089-2539-BCD4-EB41CCACAF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5B63247-C0AA-9F48-83A7-C68F474E7116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00CD05-7D80-7D4E-A94E-BF4F8BE008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AE72D-CBAE-60CE-3A9B-C89370A4A2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98706AB-AB78-8F4D-A538-27BA70AFD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63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2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2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1E6F9-48A4-0F48-121D-CA789C12D0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3899" y="3181982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Number Identification 0-5</a:t>
            </a:r>
            <a:br>
              <a:rPr lang="en-US" dirty="0"/>
            </a:br>
            <a:br>
              <a:rPr lang="en-US"/>
            </a:br>
            <a:r>
              <a:rPr lang="en-US"/>
              <a:t>Lessons </a:t>
            </a:r>
            <a:r>
              <a:rPr lang="en-US" dirty="0"/>
              <a:t>1-5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43EB96-1EA1-4A1E-9C9A-92583C5F9E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400" y="1480928"/>
            <a:ext cx="11021293" cy="100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0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3274B6-E003-F109-D321-B9CEEC30BB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82597-9B99-BAD2-021C-F1BD051588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445941168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1A5443-3E83-CB03-EA6B-CC60D89AAF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AABD2-D495-0268-B353-A4BE29BB69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4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D176C409-49FC-F962-BADE-7D8CF2C8B35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187052"/>
      </p:ext>
    </p:extLst>
  </p:cSld>
  <p:clrMapOvr>
    <a:masterClrMapping/>
  </p:clrMapOvr>
  <p:transition advTm="271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E1F78C-C528-F487-9E2C-91833E066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4D5F2-95BA-C8C5-4E5E-E5BBF6533C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10194925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A62311-FBE6-57E2-FB21-BF78258E57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64D78-9660-6AB4-4F1F-90164E25C1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3</a:t>
            </a:r>
          </a:p>
        </p:txBody>
      </p:sp>
      <p:pic>
        <p:nvPicPr>
          <p:cNvPr id="5" name="Audio 4">
            <a:extLst>
              <a:ext uri="{FF2B5EF4-FFF2-40B4-BE49-F238E27FC236}">
                <a16:creationId xmlns:a16="http://schemas.microsoft.com/office/drawing/2014/main" id="{D8A5431E-90FD-3AF5-BF15-B8910C4CEC5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867576"/>
      </p:ext>
    </p:extLst>
  </p:cSld>
  <p:clrMapOvr>
    <a:masterClrMapping/>
  </p:clrMapOvr>
  <p:transition advClick="0" advTm="196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3274B6-E003-F109-D321-B9CEEC30BB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82597-9B99-BAD2-021C-F1BD051588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55485474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1A5443-3E83-CB03-EA6B-CC60D89AAF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AABD2-D495-0268-B353-A4BE29BB69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4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D176C409-49FC-F962-BADE-7D8CF2C8B35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322516"/>
      </p:ext>
    </p:extLst>
  </p:cSld>
  <p:clrMapOvr>
    <a:masterClrMapping/>
  </p:clrMapOvr>
  <p:transition advTm="271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8E6213-E366-51B3-D482-9D0D4E495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BEDEE-9E77-7454-4CD9-E02E1BF198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924159200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823A3C-898D-A35E-48BF-A9EA33FC44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78C83-1613-ED7D-CCAB-91EBF487FF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0</a:t>
            </a:r>
          </a:p>
        </p:txBody>
      </p:sp>
      <p:pic>
        <p:nvPicPr>
          <p:cNvPr id="15" name="Audio 14">
            <a:extLst>
              <a:ext uri="{FF2B5EF4-FFF2-40B4-BE49-F238E27FC236}">
                <a16:creationId xmlns:a16="http://schemas.microsoft.com/office/drawing/2014/main" id="{F67403C7-8F23-BD23-5C7C-C1F66B6B1E8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035774"/>
      </p:ext>
    </p:extLst>
  </p:cSld>
  <p:clrMapOvr>
    <a:masterClrMapping/>
  </p:clrMapOvr>
  <p:transition advTm="157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E1F78C-C528-F487-9E2C-91833E066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4D5F2-95BA-C8C5-4E5E-E5BBF6533C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010857513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A62311-FBE6-57E2-FB21-BF78258E57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64D78-9660-6AB4-4F1F-90164E25C1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3</a:t>
            </a:r>
          </a:p>
        </p:txBody>
      </p:sp>
      <p:pic>
        <p:nvPicPr>
          <p:cNvPr id="5" name="Audio 4">
            <a:extLst>
              <a:ext uri="{FF2B5EF4-FFF2-40B4-BE49-F238E27FC236}">
                <a16:creationId xmlns:a16="http://schemas.microsoft.com/office/drawing/2014/main" id="{D8A5431E-90FD-3AF5-BF15-B8910C4CEC5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030314"/>
      </p:ext>
    </p:extLst>
  </p:cSld>
  <p:clrMapOvr>
    <a:masterClrMapping/>
  </p:clrMapOvr>
  <p:transition advClick="0" advTm="196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B0376E-8D7B-00C2-60B5-F7A2E90E0C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9F221-6B23-AEE9-3FE1-A1EA45EAC2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75621911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494B96-615E-B2CD-3129-D588CB2288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79D95-40CC-8DBD-B075-5F8DA1FF27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891994226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D109AB-39DD-0F90-FB96-CAC5CF78DE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66788-66FF-DAC3-886F-A5B40794B3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5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1E309A31-CB00-9751-9D55-12C33B4484E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074692"/>
      </p:ext>
    </p:extLst>
  </p:cSld>
  <p:clrMapOvr>
    <a:masterClrMapping/>
  </p:clrMapOvr>
  <p:transition advTm="22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5DC47D-DA5A-4F66-5417-66EE457A94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492D8-B7B2-F4F2-F60A-2F18CF682B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940667797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21EBFA-E87D-E4A7-6481-C4245F5581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186C4-2C5D-E122-153A-DF09793F10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1</a:t>
            </a:r>
          </a:p>
        </p:txBody>
      </p:sp>
      <p:pic>
        <p:nvPicPr>
          <p:cNvPr id="20" name="Audio 19">
            <a:extLst>
              <a:ext uri="{FF2B5EF4-FFF2-40B4-BE49-F238E27FC236}">
                <a16:creationId xmlns:a16="http://schemas.microsoft.com/office/drawing/2014/main" id="{48456E64-54A7-26C0-C58E-122D6919D07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336183"/>
      </p:ext>
    </p:extLst>
  </p:cSld>
  <p:clrMapOvr>
    <a:masterClrMapping/>
  </p:clrMapOvr>
  <p:transition advTm="161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B0376E-8D7B-00C2-60B5-F7A2E90E0C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9F221-6B23-AEE9-3FE1-A1EA45EAC2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43733786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BF9178-D347-1481-1A1D-89DD4C1BE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B5280-C0D5-A9E4-0434-AC51072945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2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7F0A1F25-407E-8D88-76CE-4CDFF11EAE5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758503"/>
      </p:ext>
    </p:extLst>
  </p:cSld>
  <p:clrMapOvr>
    <a:masterClrMapping/>
  </p:clrMapOvr>
  <p:transition advTm="22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5DC47D-DA5A-4F66-5417-66EE457A94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492D8-B7B2-F4F2-F60A-2F18CF682B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7686100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21EBFA-E87D-E4A7-6481-C4245F5581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186C4-2C5D-E122-153A-DF09793F10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1</a:t>
            </a:r>
          </a:p>
        </p:txBody>
      </p:sp>
      <p:pic>
        <p:nvPicPr>
          <p:cNvPr id="20" name="Audio 19">
            <a:extLst>
              <a:ext uri="{FF2B5EF4-FFF2-40B4-BE49-F238E27FC236}">
                <a16:creationId xmlns:a16="http://schemas.microsoft.com/office/drawing/2014/main" id="{48456E64-54A7-26C0-C58E-122D6919D07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459994"/>
      </p:ext>
    </p:extLst>
  </p:cSld>
  <p:clrMapOvr>
    <a:masterClrMapping/>
  </p:clrMapOvr>
  <p:transition advTm="161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E1F78C-C528-F487-9E2C-91833E066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4D5F2-95BA-C8C5-4E5E-E5BBF6533C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375318913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A62311-FBE6-57E2-FB21-BF78258E57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64D78-9660-6AB4-4F1F-90164E25C1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3</a:t>
            </a:r>
          </a:p>
        </p:txBody>
      </p:sp>
      <p:pic>
        <p:nvPicPr>
          <p:cNvPr id="5" name="Audio 4">
            <a:extLst>
              <a:ext uri="{FF2B5EF4-FFF2-40B4-BE49-F238E27FC236}">
                <a16:creationId xmlns:a16="http://schemas.microsoft.com/office/drawing/2014/main" id="{D8A5431E-90FD-3AF5-BF15-B8910C4CEC5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22963"/>
      </p:ext>
    </p:extLst>
  </p:cSld>
  <p:clrMapOvr>
    <a:masterClrMapping/>
  </p:clrMapOvr>
  <p:transition advClick="0" advTm="196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BF9178-D347-1481-1A1D-89DD4C1BE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B5280-C0D5-A9E4-0434-AC51072945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2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7F0A1F25-407E-8D88-76CE-4CDFF11EAE5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276142"/>
      </p:ext>
    </p:extLst>
  </p:cSld>
  <p:clrMapOvr>
    <a:masterClrMapping/>
  </p:clrMapOvr>
  <p:transition advTm="22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8E6213-E366-51B3-D482-9D0D4E495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BEDEE-9E77-7454-4CD9-E02E1BF198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013204319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823A3C-898D-A35E-48BF-A9EA33FC44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78C83-1613-ED7D-CCAB-91EBF487FF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0</a:t>
            </a:r>
          </a:p>
        </p:txBody>
      </p:sp>
      <p:pic>
        <p:nvPicPr>
          <p:cNvPr id="15" name="Audio 14">
            <a:extLst>
              <a:ext uri="{FF2B5EF4-FFF2-40B4-BE49-F238E27FC236}">
                <a16:creationId xmlns:a16="http://schemas.microsoft.com/office/drawing/2014/main" id="{F67403C7-8F23-BD23-5C7C-C1F66B6B1E8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011545"/>
      </p:ext>
    </p:extLst>
  </p:cSld>
  <p:clrMapOvr>
    <a:masterClrMapping/>
  </p:clrMapOvr>
  <p:transition advTm="157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494B96-615E-B2CD-3129-D588CB2288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79D95-40CC-8DBD-B075-5F8DA1FF27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217347600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D109AB-39DD-0F90-FB96-CAC5CF78DE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66788-66FF-DAC3-886F-A5B40794B3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5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1E309A31-CB00-9751-9D55-12C33B4484E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875227"/>
      </p:ext>
    </p:extLst>
  </p:cSld>
  <p:clrMapOvr>
    <a:masterClrMapping/>
  </p:clrMapOvr>
  <p:transition advTm="22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B0376E-8D7B-00C2-60B5-F7A2E90E0C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9F221-6B23-AEE9-3FE1-A1EA45EAC2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68489675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BF9178-D347-1481-1A1D-89DD4C1BE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B5280-C0D5-A9E4-0434-AC51072945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2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7F0A1F25-407E-8D88-76CE-4CDFF11EAE5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695837"/>
      </p:ext>
    </p:extLst>
  </p:cSld>
  <p:clrMapOvr>
    <a:masterClrMapping/>
  </p:clrMapOvr>
  <p:transition advTm="22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3274B6-E003-F109-D321-B9CEEC30BB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82597-9B99-BAD2-021C-F1BD051588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438179626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1A5443-3E83-CB03-EA6B-CC60D89AAF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AABD2-D495-0268-B353-A4BE29BB69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4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D176C409-49FC-F962-BADE-7D8CF2C8B35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537220"/>
      </p:ext>
    </p:extLst>
  </p:cSld>
  <p:clrMapOvr>
    <a:masterClrMapping/>
  </p:clrMapOvr>
  <p:transition advTm="271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E1F78C-C528-F487-9E2C-91833E066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4D5F2-95BA-C8C5-4E5E-E5BBF6533C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422135973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A62311-FBE6-57E2-FB21-BF78258E57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64D78-9660-6AB4-4F1F-90164E25C1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3</a:t>
            </a:r>
          </a:p>
        </p:txBody>
      </p:sp>
      <p:pic>
        <p:nvPicPr>
          <p:cNvPr id="5" name="Audio 4">
            <a:extLst>
              <a:ext uri="{FF2B5EF4-FFF2-40B4-BE49-F238E27FC236}">
                <a16:creationId xmlns:a16="http://schemas.microsoft.com/office/drawing/2014/main" id="{D8A5431E-90FD-3AF5-BF15-B8910C4CEC5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458879"/>
      </p:ext>
    </p:extLst>
  </p:cSld>
  <p:clrMapOvr>
    <a:masterClrMapping/>
  </p:clrMapOvr>
  <p:transition advClick="0" advTm="196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494B96-615E-B2CD-3129-D588CB2288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79D95-40CC-8DBD-B075-5F8DA1FF27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623464584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B0376E-8D7B-00C2-60B5-F7A2E90E0C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9F221-6B23-AEE9-3FE1-A1EA45EAC2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477193374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BF9178-D347-1481-1A1D-89DD4C1BE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B5280-C0D5-A9E4-0434-AC51072945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2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7F0A1F25-407E-8D88-76CE-4CDFF11EAE5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778560"/>
      </p:ext>
    </p:extLst>
  </p:cSld>
  <p:clrMapOvr>
    <a:masterClrMapping/>
  </p:clrMapOvr>
  <p:transition advTm="22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3274B6-E003-F109-D321-B9CEEC30BB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82597-9B99-BAD2-021C-F1BD051588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047642377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1A5443-3E83-CB03-EA6B-CC60D89AAF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AABD2-D495-0268-B353-A4BE29BB69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4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D176C409-49FC-F962-BADE-7D8CF2C8B35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919148"/>
      </p:ext>
    </p:extLst>
  </p:cSld>
  <p:clrMapOvr>
    <a:masterClrMapping/>
  </p:clrMapOvr>
  <p:transition advTm="271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5DC47D-DA5A-4F66-5417-66EE457A94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492D8-B7B2-F4F2-F60A-2F18CF682B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64752984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21EBFA-E87D-E4A7-6481-C4245F5581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186C4-2C5D-E122-153A-DF09793F10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1</a:t>
            </a:r>
          </a:p>
        </p:txBody>
      </p:sp>
      <p:pic>
        <p:nvPicPr>
          <p:cNvPr id="20" name="Audio 19">
            <a:extLst>
              <a:ext uri="{FF2B5EF4-FFF2-40B4-BE49-F238E27FC236}">
                <a16:creationId xmlns:a16="http://schemas.microsoft.com/office/drawing/2014/main" id="{48456E64-54A7-26C0-C58E-122D6919D07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547440"/>
      </p:ext>
    </p:extLst>
  </p:cSld>
  <p:clrMapOvr>
    <a:masterClrMapping/>
  </p:clrMapOvr>
  <p:transition advTm="161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8E6213-E366-51B3-D482-9D0D4E495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BEDEE-9E77-7454-4CD9-E02E1BF198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656316732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823A3C-898D-A35E-48BF-A9EA33FC44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78C83-1613-ED7D-CCAB-91EBF487FF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0</a:t>
            </a:r>
          </a:p>
        </p:txBody>
      </p:sp>
      <p:pic>
        <p:nvPicPr>
          <p:cNvPr id="15" name="Audio 14">
            <a:extLst>
              <a:ext uri="{FF2B5EF4-FFF2-40B4-BE49-F238E27FC236}">
                <a16:creationId xmlns:a16="http://schemas.microsoft.com/office/drawing/2014/main" id="{F67403C7-8F23-BD23-5C7C-C1F66B6B1E8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811496"/>
      </p:ext>
    </p:extLst>
  </p:cSld>
  <p:clrMapOvr>
    <a:masterClrMapping/>
  </p:clrMapOvr>
  <p:transition advTm="157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494B96-615E-B2CD-3129-D588CB2288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79D95-40CC-8DBD-B075-5F8DA1FF27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644870271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D109AB-39DD-0F90-FB96-CAC5CF78DE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66788-66FF-DAC3-886F-A5B40794B3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5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1E309A31-CB00-9751-9D55-12C33B4484E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906186"/>
      </p:ext>
    </p:extLst>
  </p:cSld>
  <p:clrMapOvr>
    <a:masterClrMapping/>
  </p:clrMapOvr>
  <p:transition advTm="22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D109AB-39DD-0F90-FB96-CAC5CF78DE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66788-66FF-DAC3-886F-A5B40794B3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5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1E309A31-CB00-9751-9D55-12C33B4484E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676106"/>
      </p:ext>
    </p:extLst>
  </p:cSld>
  <p:clrMapOvr>
    <a:masterClrMapping/>
  </p:clrMapOvr>
  <p:transition advTm="22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5DC47D-DA5A-4F66-5417-66EE457A94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492D8-B7B2-F4F2-F60A-2F18CF682B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08920621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21EBFA-E87D-E4A7-6481-C4245F5581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186C4-2C5D-E122-153A-DF09793F10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1</a:t>
            </a:r>
          </a:p>
        </p:txBody>
      </p:sp>
      <p:pic>
        <p:nvPicPr>
          <p:cNvPr id="20" name="Audio 19">
            <a:extLst>
              <a:ext uri="{FF2B5EF4-FFF2-40B4-BE49-F238E27FC236}">
                <a16:creationId xmlns:a16="http://schemas.microsoft.com/office/drawing/2014/main" id="{48456E64-54A7-26C0-C58E-122D6919D07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252120"/>
      </p:ext>
    </p:extLst>
  </p:cSld>
  <p:clrMapOvr>
    <a:masterClrMapping/>
  </p:clrMapOvr>
  <p:transition advTm="161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8E6213-E366-51B3-D482-9D0D4E495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BEDEE-9E77-7454-4CD9-E02E1BF198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543019081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823A3C-898D-A35E-48BF-A9EA33FC44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78C83-1613-ED7D-CCAB-91EBF487FF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0</a:t>
            </a:r>
          </a:p>
        </p:txBody>
      </p:sp>
      <p:pic>
        <p:nvPicPr>
          <p:cNvPr id="15" name="Audio 14">
            <a:extLst>
              <a:ext uri="{FF2B5EF4-FFF2-40B4-BE49-F238E27FC236}">
                <a16:creationId xmlns:a16="http://schemas.microsoft.com/office/drawing/2014/main" id="{F67403C7-8F23-BD23-5C7C-C1F66B6B1E8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54147"/>
      </p:ext>
    </p:extLst>
  </p:cSld>
  <p:clrMapOvr>
    <a:masterClrMapping/>
  </p:clrMapOvr>
  <p:transition advTm="157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55</Words>
  <Application>Microsoft Office PowerPoint</Application>
  <PresentationFormat>Widescreen</PresentationFormat>
  <Paragraphs>49</Paragraphs>
  <Slides>49</Slides>
  <Notes>0</Notes>
  <HiddenSlides>0</HiddenSlides>
  <MMClips>24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3" baseType="lpstr">
      <vt:lpstr>Aptos</vt:lpstr>
      <vt:lpstr>Aptos Display</vt:lpstr>
      <vt:lpstr>Arial</vt:lpstr>
      <vt:lpstr>Office Theme</vt:lpstr>
      <vt:lpstr>Number Identification 0-5  Lessons 1-5</vt:lpstr>
      <vt:lpstr>2</vt:lpstr>
      <vt:lpstr>2</vt:lpstr>
      <vt:lpstr>5</vt:lpstr>
      <vt:lpstr>5</vt:lpstr>
      <vt:lpstr>1</vt:lpstr>
      <vt:lpstr>1</vt:lpstr>
      <vt:lpstr>0</vt:lpstr>
      <vt:lpstr>0</vt:lpstr>
      <vt:lpstr>4</vt:lpstr>
      <vt:lpstr>4</vt:lpstr>
      <vt:lpstr>3</vt:lpstr>
      <vt:lpstr>3</vt:lpstr>
      <vt:lpstr>4</vt:lpstr>
      <vt:lpstr>4</vt:lpstr>
      <vt:lpstr>0</vt:lpstr>
      <vt:lpstr>0</vt:lpstr>
      <vt:lpstr>3</vt:lpstr>
      <vt:lpstr>3</vt:lpstr>
      <vt:lpstr>5</vt:lpstr>
      <vt:lpstr>5</vt:lpstr>
      <vt:lpstr>1</vt:lpstr>
      <vt:lpstr>1</vt:lpstr>
      <vt:lpstr>2</vt:lpstr>
      <vt:lpstr>2</vt:lpstr>
      <vt:lpstr>1</vt:lpstr>
      <vt:lpstr>1</vt:lpstr>
      <vt:lpstr>3</vt:lpstr>
      <vt:lpstr>3</vt:lpstr>
      <vt:lpstr>0</vt:lpstr>
      <vt:lpstr>0</vt:lpstr>
      <vt:lpstr>5</vt:lpstr>
      <vt:lpstr>5</vt:lpstr>
      <vt:lpstr>2</vt:lpstr>
      <vt:lpstr>2</vt:lpstr>
      <vt:lpstr>4</vt:lpstr>
      <vt:lpstr>4</vt:lpstr>
      <vt:lpstr>3</vt:lpstr>
      <vt:lpstr>3</vt:lpstr>
      <vt:lpstr>2</vt:lpstr>
      <vt:lpstr>2</vt:lpstr>
      <vt:lpstr>4</vt:lpstr>
      <vt:lpstr>4</vt:lpstr>
      <vt:lpstr>1</vt:lpstr>
      <vt:lpstr>1</vt:lpstr>
      <vt:lpstr>0</vt:lpstr>
      <vt:lpstr>0</vt:lpstr>
      <vt:lpstr>5</vt:lpstr>
      <vt:lpstr>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Identification 0-5  Lesson 1-5</dc:title>
  <dc:creator>Guilfoyle, Jayce</dc:creator>
  <cp:lastModifiedBy>Poncy, Brian</cp:lastModifiedBy>
  <cp:revision>2</cp:revision>
  <dcterms:created xsi:type="dcterms:W3CDTF">2025-03-07T15:21:06Z</dcterms:created>
  <dcterms:modified xsi:type="dcterms:W3CDTF">2025-06-13T07:16:32Z</dcterms:modified>
</cp:coreProperties>
</file>