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5" r:id="rId2"/>
    <p:sldId id="314" r:id="rId3"/>
    <p:sldId id="315" r:id="rId4"/>
    <p:sldId id="316" r:id="rId5"/>
    <p:sldId id="317" r:id="rId6"/>
    <p:sldId id="257" r:id="rId7"/>
    <p:sldId id="261" r:id="rId8"/>
    <p:sldId id="312" r:id="rId9"/>
    <p:sldId id="313" r:id="rId10"/>
    <p:sldId id="272" r:id="rId11"/>
    <p:sldId id="273" r:id="rId12"/>
    <p:sldId id="263" r:id="rId13"/>
    <p:sldId id="264" r:id="rId14"/>
    <p:sldId id="275" r:id="rId15"/>
    <p:sldId id="276" r:id="rId16"/>
    <p:sldId id="318" r:id="rId17"/>
    <p:sldId id="319" r:id="rId18"/>
    <p:sldId id="281" r:id="rId19"/>
    <p:sldId id="282" r:id="rId20"/>
    <p:sldId id="290" r:id="rId21"/>
    <p:sldId id="291" r:id="rId22"/>
    <p:sldId id="284" r:id="rId23"/>
    <p:sldId id="285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4"/>
    <p:restoredTop sz="91429"/>
  </p:normalViewPr>
  <p:slideViewPr>
    <p:cSldViewPr snapToGrid="0">
      <p:cViewPr varScale="1">
        <p:scale>
          <a:sx n="105" d="100"/>
          <a:sy n="105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E074C5F7-391E-4B96-A2E8-A0E98AE88F57}"/>
    <pc:docChg chg="delSld modSld">
      <pc:chgData name="Poncy, Brian" userId="002c98f0-3707-44e7-b27e-58ac2885d61f" providerId="ADAL" clId="{E074C5F7-391E-4B96-A2E8-A0E98AE88F57}" dt="2025-06-13T07:16:12.614" v="7" actId="20577"/>
      <pc:docMkLst>
        <pc:docMk/>
      </pc:docMkLst>
      <pc:sldChg chg="del">
        <pc:chgData name="Poncy, Brian" userId="002c98f0-3707-44e7-b27e-58ac2885d61f" providerId="ADAL" clId="{E074C5F7-391E-4B96-A2E8-A0E98AE88F57}" dt="2025-06-13T07:15:54.544" v="0" actId="2696"/>
        <pc:sldMkLst>
          <pc:docMk/>
          <pc:sldMk cId="3091312019" sldId="260"/>
        </pc:sldMkLst>
      </pc:sldChg>
      <pc:sldChg chg="modSp">
        <pc:chgData name="Poncy, Brian" userId="002c98f0-3707-44e7-b27e-58ac2885d61f" providerId="ADAL" clId="{E074C5F7-391E-4B96-A2E8-A0E98AE88F57}" dt="2025-06-13T07:16:12.614" v="7" actId="20577"/>
        <pc:sldMkLst>
          <pc:docMk/>
          <pc:sldMk cId="2076308490" sldId="355"/>
        </pc:sldMkLst>
        <pc:spChg chg="mod">
          <ac:chgData name="Poncy, Brian" userId="002c98f0-3707-44e7-b27e-58ac2885d61f" providerId="ADAL" clId="{E074C5F7-391E-4B96-A2E8-A0E98AE88F57}" dt="2025-06-13T07:16:12.614" v="7" actId="20577"/>
          <ac:spMkLst>
            <pc:docMk/>
            <pc:sldMk cId="2076308490" sldId="355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CEF1E-7B89-1E60-3BE9-5A1A56B7F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4F2D40-E20C-A5AF-A355-E72E913BB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ED25D-6612-B1D4-0838-D44754946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ED21D-80F8-EE5A-253C-7D8062E0A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8DEBF-FBAA-5FB6-0770-B66E84E8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9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2E885-2653-34E7-1C37-2162D3477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45455-837D-99E3-431C-45F3C6C45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39718-A9B7-269A-098C-3615250B6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D8A2A-5D42-BCD0-55F7-27843C77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A9068-0E1A-1B77-3EFE-08384D8C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22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F91D15-1FFA-1E61-587A-DAAF9FAEC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702F53-6465-A888-C42A-90BDF3623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D9776-EEA8-8E38-49B7-374E64A8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B19C9-25C9-09CD-400E-19B20727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1481C-00D8-2304-764B-40948C8DC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0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0978-9589-E8FD-DA4C-0C7D6F981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11BAD-2CEB-7132-6B5C-555ABC203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0D5F4-006A-B23A-610B-7D1D42D68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29606-5E9F-5BD1-F2DD-6370B8DB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CCF5F-5611-C816-E456-1A42C264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5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3A354-0F7F-956F-1214-A91BE491F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6BB2F-CF18-F75F-97C4-CF2310BB5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BB62C-60BF-2881-216C-F5DE8772A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32F2F-0A54-CF4B-26BE-1110102F9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FF9B2-282C-4C38-5E8A-3ED10FACE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1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A8AB-BF63-0DA0-46B6-A4870B5F7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C5896-5F4E-FD01-D068-04348A3F5D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F5A5C-9040-418E-7F55-07C0BE4F6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27810-5766-0C08-9333-772701D1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49FF50-72DF-16A2-4D71-27856D7C7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9AC826-DF58-9E8A-BA42-01EA5988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05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5952E-3D2F-96D7-1A30-283A9CE3B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6FFF5-F44D-0C2A-2378-9DFE66F6B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FE38AD-3E91-BB83-3B56-8719D7312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8F4C91-57D2-43F0-8AA8-570D5A76D0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A8A45-70C4-54FA-A46C-9A1FBFC3F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56E5D9-FA20-CF10-E758-F6F85FDA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DC6D38-14AE-1316-9EFD-82081FEDD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82278C-FCC8-F07E-B3F0-EBB69413D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8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584BA-46EB-517F-3990-92A966D64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ABDFD9-81BE-A59A-E4EE-8924E55FA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B52A71-54B8-9400-18C2-E67FF6702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51D67-FF3F-5DF3-B62B-18112BDCB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2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0E299B-267D-D821-E1D3-CFEF84F63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078B98-6518-3435-C586-51B2D946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4F245-9382-C07E-D32F-AD1CA9226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8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502F1-DFE5-BCEE-9716-0E6296333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A8989-E46B-D99B-DFDA-1F7A425EE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7EFBC-4AA6-6B29-9120-1C382BF33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3B508-C9E4-5D84-6A33-1BF3534E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FFB98-63AA-109A-1B24-885D0B845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1BAD7A-932A-63B7-730C-E48665BC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9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B4D9A-2D8F-75B5-ED54-A5ABE671C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9A446E-57B4-3C6A-221C-6CB35480F7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CEA1E-1AD7-F97D-3C80-1F292D58F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032851-7A1F-1ADC-8EEE-F86F4C66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0CB4BC-F8D6-B285-AA72-C3DCB3E9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40FEF-CF3C-8F81-587C-48C81A0AE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5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4A8973-8C1B-FC73-F22E-8803BAEF4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01C5A-20CA-37A9-0324-79422C238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FE1DE-D75B-8CA1-582A-8D319AC80F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829239-7C94-AB46-9519-FC50DFA37D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E3678-D46D-ABDB-1C11-78378250F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556F1-B896-7FF4-B6B3-9C214E065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B4E315-6B10-CC40-AE46-8F3C94F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2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Number Identification 6-10</a:t>
            </a:r>
            <a:br>
              <a:rPr lang="en-US" dirty="0"/>
            </a:br>
            <a:br>
              <a:rPr lang="en-US"/>
            </a:br>
            <a:r>
              <a:rPr lang="en-US"/>
              <a:t>Lessons </a:t>
            </a:r>
            <a:r>
              <a:rPr lang="en-US" dirty="0"/>
              <a:t>6-10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274B6-E003-F109-D321-B9CEEC30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2597-9B99-BAD2-021C-F1BD05158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594116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A5443-3E83-CB03-EA6B-CC60D89AA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ABD2-D495-0268-B353-A4BE29BB6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4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D176C409-49FC-F962-BADE-7D8CF2C8B3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87052"/>
      </p:ext>
    </p:extLst>
  </p:cSld>
  <p:clrMapOvr>
    <a:masterClrMapping/>
  </p:clrMapOvr>
  <p:transition advTm="2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F78C-C528-F487-9E2C-91833E066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D5F2-95BA-C8C5-4E5E-E5BBF6533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019492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2311-FBE6-57E2-FB21-BF78258E5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4D78-9660-6AB4-4F1F-90164E25C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3</a:t>
            </a:r>
          </a:p>
        </p:txBody>
      </p:sp>
      <p:pic>
        <p:nvPicPr>
          <p:cNvPr id="5" name="Audio 4">
            <a:extLst>
              <a:ext uri="{FF2B5EF4-FFF2-40B4-BE49-F238E27FC236}">
                <a16:creationId xmlns:a16="http://schemas.microsoft.com/office/drawing/2014/main" id="{D8A5431E-90FD-3AF5-BF15-B8910C4CEC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67576"/>
      </p:ext>
    </p:extLst>
  </p:cSld>
  <p:clrMapOvr>
    <a:masterClrMapping/>
  </p:clrMapOvr>
  <p:transition advClick="0" advTm="1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D093A-F59C-9C38-15BD-81B447A32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4CA3-6CF1-7304-9402-CC025C3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2922049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25E5-5629-4212-EBC3-C0348C4F0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E4FC-E522-D31D-9676-F578C9EB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B1516D4A-310C-8FC3-49E5-87A3940BB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87833"/>
      </p:ext>
    </p:extLst>
  </p:cSld>
  <p:clrMapOvr>
    <a:masterClrMapping/>
  </p:clrMapOvr>
  <p:transition advTm="2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7D4E-5E01-B94F-7AF4-9BD2D5642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79119-A42F-9023-E0CC-AAC6E6723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4593773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2413-B79C-9453-842A-B3CE7984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045F-604D-A756-4CF5-24622A3CC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BF623D6-7881-4092-FBDF-C52EF3D2CA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22706"/>
      </p:ext>
    </p:extLst>
  </p:cSld>
  <p:clrMapOvr>
    <a:masterClrMapping/>
  </p:clrMapOvr>
  <p:transition advTm="20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CEC0-F4D1-0EA0-5FC6-C05992C6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1DB4-C43B-8788-FDA2-8E54C9EFD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4193322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86544-85E3-F897-34F4-6D49D6C9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6F6-0E4F-562B-6647-C800321B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4F00FB33-7A41-0DC2-6521-D58BD8839D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00593"/>
      </p:ext>
    </p:extLst>
  </p:cSld>
  <p:clrMapOvr>
    <a:masterClrMapping/>
  </p:clrMapOvr>
  <p:transition advTm="2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0376E-8D7B-00C2-60B5-F7A2E90E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F221-6B23-AEE9-3FE1-A1EA45EAC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562191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B88F-E3E4-5A5E-4261-56D31036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843-EE20-C229-E0E1-D7FC8C3D3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9478702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ABD7-9E71-1FB8-383A-7CDFA3DD6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064B-A05A-365F-9B3B-B34A5EA7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F1AEFBE-9058-F9E3-C226-3CC671E4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36474"/>
      </p:ext>
    </p:extLst>
  </p:cSld>
  <p:clrMapOvr>
    <a:masterClrMapping/>
  </p:clrMapOvr>
  <p:transition advTm="19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6F9B0-AD5C-CA65-32F3-BF793B04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BE77-D3A5-0467-FFDD-8550FF3E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6949722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80E-5063-EB9C-B10D-ABA10EDE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5E29-1DE6-264E-6DA5-1869CB37B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4F958A78-8E22-E98F-78A8-B481216C3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86797"/>
      </p:ext>
    </p:extLst>
  </p:cSld>
  <p:clrMapOvr>
    <a:masterClrMapping/>
  </p:clrMapOvr>
  <p:transition advTm="1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B88F-E3E4-5A5E-4261-56D31036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843-EE20-C229-E0E1-D7FC8C3D3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7941165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ABD7-9E71-1FB8-383A-7CDFA3DD6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064B-A05A-365F-9B3B-B34A5EA7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F1AEFBE-9058-F9E3-C226-3CC671E4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657319"/>
      </p:ext>
    </p:extLst>
  </p:cSld>
  <p:clrMapOvr>
    <a:masterClrMapping/>
  </p:clrMapOvr>
  <p:transition advTm="19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D093A-F59C-9C38-15BD-81B447A32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4CA3-6CF1-7304-9402-CC025C3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4718353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25E5-5629-4212-EBC3-C0348C4F0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E4FC-E522-D31D-9676-F578C9EB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B1516D4A-310C-8FC3-49E5-87A3940BB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23850"/>
      </p:ext>
    </p:extLst>
  </p:cSld>
  <p:clrMapOvr>
    <a:masterClrMapping/>
  </p:clrMapOvr>
  <p:transition advTm="2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6F9B0-AD5C-CA65-32F3-BF793B04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BE77-D3A5-0467-FFDD-8550FF3E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9359153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80E-5063-EB9C-B10D-ABA10EDE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5E29-1DE6-264E-6DA5-1869CB37B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4F958A78-8E22-E98F-78A8-B481216C3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67868"/>
      </p:ext>
    </p:extLst>
  </p:cSld>
  <p:clrMapOvr>
    <a:masterClrMapping/>
  </p:clrMapOvr>
  <p:transition advTm="1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F9178-D347-1481-1A1D-89DD4C1B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5280-C0D5-A9E4-0434-AC5107294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2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7F0A1F25-407E-8D88-76CE-4CDFF11EAE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76142"/>
      </p:ext>
    </p:extLst>
  </p:cSld>
  <p:clrMapOvr>
    <a:masterClrMapping/>
  </p:clrMapOvr>
  <p:transition advTm="2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CEC0-F4D1-0EA0-5FC6-C05992C6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1DB4-C43B-8788-FDA2-8E54C9EFD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1942597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86544-85E3-F897-34F4-6D49D6C9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6F6-0E4F-562B-6647-C800321B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4F00FB33-7A41-0DC2-6521-D58BD8839D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32569"/>
      </p:ext>
    </p:extLst>
  </p:cSld>
  <p:clrMapOvr>
    <a:masterClrMapping/>
  </p:clrMapOvr>
  <p:transition advTm="2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7D4E-5E01-B94F-7AF4-9BD2D5642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79119-A42F-9023-E0CC-AAC6E6723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143443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2413-B79C-9453-842A-B3CE7984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045F-604D-A756-4CF5-24622A3CC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BF623D6-7881-4092-FBDF-C52EF3D2CA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14084"/>
      </p:ext>
    </p:extLst>
  </p:cSld>
  <p:clrMapOvr>
    <a:masterClrMapping/>
  </p:clrMapOvr>
  <p:transition advTm="20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CEC0-F4D1-0EA0-5FC6-C05992C6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1DB4-C43B-8788-FDA2-8E54C9EFD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2991748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86544-85E3-F897-34F4-6D49D6C9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6F6-0E4F-562B-6647-C800321B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4F00FB33-7A41-0DC2-6521-D58BD8839D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09663"/>
      </p:ext>
    </p:extLst>
  </p:cSld>
  <p:clrMapOvr>
    <a:masterClrMapping/>
  </p:clrMapOvr>
  <p:transition advTm="2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6F9B0-AD5C-CA65-32F3-BF793B04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BE77-D3A5-0467-FFDD-8550FF3E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08496179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80E-5063-EB9C-B10D-ABA10EDE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5E29-1DE6-264E-6DA5-1869CB37B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4F958A78-8E22-E98F-78A8-B481216C3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24522"/>
      </p:ext>
    </p:extLst>
  </p:cSld>
  <p:clrMapOvr>
    <a:masterClrMapping/>
  </p:clrMapOvr>
  <p:transition advTm="1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D093A-F59C-9C38-15BD-81B447A32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4CA3-6CF1-7304-9402-CC025C3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1504670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25E5-5629-4212-EBC3-C0348C4F0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E4FC-E522-D31D-9676-F578C9EB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B1516D4A-310C-8FC3-49E5-87A3940BB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07061"/>
      </p:ext>
    </p:extLst>
  </p:cSld>
  <p:clrMapOvr>
    <a:masterClrMapping/>
  </p:clrMapOvr>
  <p:transition advTm="2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94B96-615E-B2CD-3129-D588CB22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79D95-40CC-8DBD-B075-5F8DA1FF2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2346458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7D4E-5E01-B94F-7AF4-9BD2D5642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79119-A42F-9023-E0CC-AAC6E6723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5141739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2413-B79C-9453-842A-B3CE7984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045F-604D-A756-4CF5-24622A3CC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BF623D6-7881-4092-FBDF-C52EF3D2CA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66226"/>
      </p:ext>
    </p:extLst>
  </p:cSld>
  <p:clrMapOvr>
    <a:masterClrMapping/>
  </p:clrMapOvr>
  <p:transition advTm="20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B88F-E3E4-5A5E-4261-56D31036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843-EE20-C229-E0E1-D7FC8C3D3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858246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ABD7-9E71-1FB8-383A-7CDFA3DD6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064B-A05A-365F-9B3B-B34A5EA7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F1AEFBE-9058-F9E3-C226-3CC671E4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02444"/>
      </p:ext>
    </p:extLst>
  </p:cSld>
  <p:clrMapOvr>
    <a:masterClrMapping/>
  </p:clrMapOvr>
  <p:transition advTm="19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6F9B0-AD5C-CA65-32F3-BF793B049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BE77-D3A5-0467-FFDD-8550FF3E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5667469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6D80E-5063-EB9C-B10D-ABA10EDE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5E29-1DE6-264E-6DA5-1869CB37B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9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4F958A78-8E22-E98F-78A8-B481216C3E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96286"/>
      </p:ext>
    </p:extLst>
  </p:cSld>
  <p:clrMapOvr>
    <a:masterClrMapping/>
  </p:clrMapOvr>
  <p:transition advTm="1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D7D4E-5E01-B94F-7AF4-9BD2D5642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79119-A42F-9023-E0CC-AAC6E6723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434777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2413-B79C-9453-842A-B3CE7984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045F-604D-A756-4CF5-24622A3CC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8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BF623D6-7881-4092-FBDF-C52EF3D2CA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31100"/>
      </p:ext>
    </p:extLst>
  </p:cSld>
  <p:clrMapOvr>
    <a:masterClrMapping/>
  </p:clrMapOvr>
  <p:transition advTm="20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B88F-E3E4-5A5E-4261-56D31036D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B843-EE20-C229-E0E1-D7FC8C3D3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8140702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ABD7-9E71-1FB8-383A-7CDFA3DD6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064B-A05A-365F-9B3B-B34A5EA7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10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BF1AEFBE-9058-F9E3-C226-3CC671E4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655227"/>
      </p:ext>
    </p:extLst>
  </p:cSld>
  <p:clrMapOvr>
    <a:masterClrMapping/>
  </p:clrMapOvr>
  <p:transition advTm="19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109AB-39DD-0F90-FB96-CAC5CF78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66788-66FF-DAC3-886F-A5B40794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5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E309A31-CB00-9751-9D55-12C33B4484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76106"/>
      </p:ext>
    </p:extLst>
  </p:cSld>
  <p:clrMapOvr>
    <a:masterClrMapping/>
  </p:clrMapOvr>
  <p:transition advTm="22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CEC0-F4D1-0EA0-5FC6-C05992C6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1DB4-C43B-8788-FDA2-8E54C9EFD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7056704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86544-85E3-F897-34F4-6D49D6C9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6F6-0E4F-562B-6647-C800321B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7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4F00FB33-7A41-0DC2-6521-D58BD8839D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47585"/>
      </p:ext>
    </p:extLst>
  </p:cSld>
  <p:clrMapOvr>
    <a:masterClrMapping/>
  </p:clrMapOvr>
  <p:transition advTm="2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D093A-F59C-9C38-15BD-81B447A32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34CA3-6CF1-7304-9402-CC025C3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984857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25E5-5629-4212-EBC3-C0348C4F0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7E4FC-E522-D31D-9676-F578C9EB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B1516D4A-310C-8FC3-49E5-87A3940BB0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56863"/>
      </p:ext>
    </p:extLst>
  </p:cSld>
  <p:clrMapOvr>
    <a:masterClrMapping/>
  </p:clrMapOvr>
  <p:transition advTm="2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DC47D-DA5A-4F66-5417-66EE457A9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92D8-B7B2-F4F2-F60A-2F18CF682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0892062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EBFA-E87D-E4A7-6481-C4245F55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186C4-2C5D-E122-153A-DF09793F1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1</a:t>
            </a:r>
          </a:p>
        </p:txBody>
      </p:sp>
      <p:pic>
        <p:nvPicPr>
          <p:cNvPr id="20" name="Audio 19">
            <a:extLst>
              <a:ext uri="{FF2B5EF4-FFF2-40B4-BE49-F238E27FC236}">
                <a16:creationId xmlns:a16="http://schemas.microsoft.com/office/drawing/2014/main" id="{48456E64-54A7-26C0-C58E-122D6919D0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52120"/>
      </p:ext>
    </p:extLst>
  </p:cSld>
  <p:clrMapOvr>
    <a:masterClrMapping/>
  </p:clrMapOvr>
  <p:transition advTm="16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E6213-E366-51B3-D482-9D0D4E49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EDEE-9E77-7454-4CD9-E02E1BF19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4301908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23A3C-898D-A35E-48BF-A9EA33FC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8C83-1613-ED7D-CCAB-91EBF487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512" y="1985906"/>
            <a:ext cx="2451279" cy="2886187"/>
          </a:xfrm>
        </p:spPr>
        <p:txBody>
          <a:bodyPr>
            <a:noAutofit/>
          </a:bodyPr>
          <a:lstStyle/>
          <a:p>
            <a:r>
              <a:rPr lang="en-US" sz="20000" dirty="0"/>
              <a:t>0</a:t>
            </a:r>
          </a:p>
        </p:txBody>
      </p:sp>
      <p:pic>
        <p:nvPicPr>
          <p:cNvPr id="15" name="Audio 14">
            <a:extLst>
              <a:ext uri="{FF2B5EF4-FFF2-40B4-BE49-F238E27FC236}">
                <a16:creationId xmlns:a16="http://schemas.microsoft.com/office/drawing/2014/main" id="{F67403C7-8F23-BD23-5C7C-C1F66B6B1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4147"/>
      </p:ext>
    </p:extLst>
  </p:cSld>
  <p:clrMapOvr>
    <a:masterClrMapping/>
  </p:clrMapOvr>
  <p:transition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59</Words>
  <Application>Microsoft Office PowerPoint</Application>
  <PresentationFormat>Widescreen</PresentationFormat>
  <Paragraphs>53</Paragraphs>
  <Slides>53</Slides>
  <Notes>0</Notes>
  <HiddenSlides>0</HiddenSlides>
  <MMClips>26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Aptos</vt:lpstr>
      <vt:lpstr>Aptos Display</vt:lpstr>
      <vt:lpstr>Arial</vt:lpstr>
      <vt:lpstr>Office Theme</vt:lpstr>
      <vt:lpstr>Number Identification 6-10  Lessons 6-10</vt:lpstr>
      <vt:lpstr>2</vt:lpstr>
      <vt:lpstr>2</vt:lpstr>
      <vt:lpstr>5</vt:lpstr>
      <vt:lpstr>5</vt:lpstr>
      <vt:lpstr>1</vt:lpstr>
      <vt:lpstr>1</vt:lpstr>
      <vt:lpstr>0</vt:lpstr>
      <vt:lpstr>0</vt:lpstr>
      <vt:lpstr>4</vt:lpstr>
      <vt:lpstr>4</vt:lpstr>
      <vt:lpstr>3</vt:lpstr>
      <vt:lpstr>3</vt:lpstr>
      <vt:lpstr>6</vt:lpstr>
      <vt:lpstr>6</vt:lpstr>
      <vt:lpstr>8</vt:lpstr>
      <vt:lpstr>8</vt:lpstr>
      <vt:lpstr>7</vt:lpstr>
      <vt:lpstr>7</vt:lpstr>
      <vt:lpstr>10</vt:lpstr>
      <vt:lpstr>10</vt:lpstr>
      <vt:lpstr>9</vt:lpstr>
      <vt:lpstr>9</vt:lpstr>
      <vt:lpstr>10</vt:lpstr>
      <vt:lpstr>10</vt:lpstr>
      <vt:lpstr>6</vt:lpstr>
      <vt:lpstr>6</vt:lpstr>
      <vt:lpstr>9</vt:lpstr>
      <vt:lpstr>9</vt:lpstr>
      <vt:lpstr>7</vt:lpstr>
      <vt:lpstr>7</vt:lpstr>
      <vt:lpstr>8</vt:lpstr>
      <vt:lpstr>8</vt:lpstr>
      <vt:lpstr>7</vt:lpstr>
      <vt:lpstr>7</vt:lpstr>
      <vt:lpstr>9</vt:lpstr>
      <vt:lpstr>9</vt:lpstr>
      <vt:lpstr>6</vt:lpstr>
      <vt:lpstr>6</vt:lpstr>
      <vt:lpstr>8</vt:lpstr>
      <vt:lpstr>8</vt:lpstr>
      <vt:lpstr>10</vt:lpstr>
      <vt:lpstr>10</vt:lpstr>
      <vt:lpstr>9</vt:lpstr>
      <vt:lpstr>9</vt:lpstr>
      <vt:lpstr>8</vt:lpstr>
      <vt:lpstr>8</vt:lpstr>
      <vt:lpstr>10</vt:lpstr>
      <vt:lpstr>10</vt:lpstr>
      <vt:lpstr>7</vt:lpstr>
      <vt:lpstr>7</vt:lpstr>
      <vt:lpstr>6</vt:lpstr>
      <vt:lpstr>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Identification 6-10  Lessons 6-10</dc:title>
  <dc:creator>Guilfoyle, Jayce</dc:creator>
  <cp:lastModifiedBy>Poncy, Brian</cp:lastModifiedBy>
  <cp:revision>3</cp:revision>
  <dcterms:created xsi:type="dcterms:W3CDTF">2025-03-07T15:16:38Z</dcterms:created>
  <dcterms:modified xsi:type="dcterms:W3CDTF">2025-06-13T07:16:15Z</dcterms:modified>
</cp:coreProperties>
</file>