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8" r:id="rId3"/>
    <p:sldId id="295" r:id="rId4"/>
    <p:sldId id="342" r:id="rId5"/>
    <p:sldId id="291" r:id="rId6"/>
    <p:sldId id="302" r:id="rId7"/>
    <p:sldId id="348" r:id="rId8"/>
    <p:sldId id="354" r:id="rId9"/>
    <p:sldId id="311" r:id="rId10"/>
    <p:sldId id="365" r:id="rId11"/>
    <p:sldId id="299" r:id="rId12"/>
    <p:sldId id="347" r:id="rId13"/>
    <p:sldId id="305" r:id="rId14"/>
    <p:sldId id="344" r:id="rId15"/>
    <p:sldId id="292" r:id="rId16"/>
    <p:sldId id="35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94660"/>
  </p:normalViewPr>
  <p:slideViewPr>
    <p:cSldViewPr snapToGrid="0">
      <p:cViewPr varScale="1">
        <p:scale>
          <a:sx n="48" d="100"/>
          <a:sy n="48" d="100"/>
        </p:scale>
        <p:origin x="72" y="1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816A7-E152-378C-8C5D-89BFE9D77C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9FF0B2-568E-EFC2-295E-D81872F604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D4D43-4C57-D9F3-B704-570DE6129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5DFC0-F8C3-A0DF-6995-90C879B5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6EEAE-255C-0584-E92F-FDDB3707D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84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4FDBF-4B88-F131-C784-687D32C66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26E3CB-BB4A-19EF-1323-026F02A8B2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0F2E1-7FE7-5B48-8373-C603DC25F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11C6AD-B809-5BFC-8B85-BDE07F0FB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39FB3-2C5E-75C8-13BB-0A21230B4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68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1CCF8-F810-3E11-B11B-C939FC1682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BB8DD7-5C88-AA12-C01F-623DB260F0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9FE86-B04D-75B2-36A6-4AE499B9B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C7E56-6EDF-3209-A42D-717658C0B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3F14C5-8905-032A-2E7D-C0A3E8FA0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92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BD68E-FE4F-8266-7C3C-B8D14F373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596817-A260-705F-83B6-AD8A0EEEA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32576D-0791-F396-4ED4-AADD15150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9CAFE-DBD8-2119-B11B-490FFFD4D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01929-3EC0-2CDF-1741-B63328C5A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551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59EE1-A89A-4B2E-0E22-E30B124EC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7B3E76-C6F4-4ECE-1260-D2DE589FB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067A2-7E33-74BD-21F3-8377E5C2E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F69EB-2005-435E-7AAE-169B45BC2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EF44C-A14F-A483-0FCA-790AA491E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133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1597A-397E-1645-F42B-CBD92588F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819B6-D2E2-E02B-84B7-0CCA0A915B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77FD09-8620-188F-07E7-469A896B78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314846-A2AA-0AA3-6C51-92B59ACB5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1E7709-42CC-2C22-6A0B-0A37C5DC9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3515C-F53A-0D2F-E5A0-70E705EE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37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02147-697C-C01E-CEFC-68FEFFDC6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9F6B5-EF58-C046-22D4-D9623E7117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AC3DCB-A136-EA49-D9CF-A97CF6B12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776F1D-73E8-DC25-E71B-3FF5EC80E1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7F16F4-7C6E-A523-DCD7-5805DE0A98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656C1B-0DCC-471E-9298-58B8D3047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C29CFF-4BB6-9961-CB4E-60A99700B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EBCED7-885D-A538-4D9C-D080CCC86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72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2BE82-0029-74A2-EC96-83D54787E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D31D80-A3BF-181C-B9A7-0EE80CD25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DF0612-429F-2569-49D9-B9BBD54FA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BA4F87-54FB-9D79-3C7C-0DD63C2CC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43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243842-5989-2F03-9E6F-AFDA562EB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A25D09-6A2B-FE06-C833-6F1A1843B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3FAB32-218A-7EE2-4E63-BC1FC9DBE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826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E6045-0A00-28E4-5243-E44E6A8EB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41ED2-895D-4C23-69E5-93E321294D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7A4DEB-4954-8FC3-D82A-F089F68951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0344D6-E570-9839-6153-F674EA921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47629-7A78-A7AA-F2AF-D64D11C7B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B19AD1-664A-9BFC-308F-D98D1F923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88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912E1-BD92-C20B-DB80-F0DB24855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7364D5-61A7-811E-E154-59915E5E61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C41506-4F2B-B804-BD70-ADCAD66F8B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D30C4-A5E1-CF93-FCEE-0DD7C383F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D862F1-1BB2-98FB-2241-A4E18F8CD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85FCD-CF4B-4448-ECC1-4A59213EF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09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57924B-C937-83C4-23E1-7AE182C00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6C328-A8A6-516B-44AE-8FF96D7596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94AA97-99F9-468D-7F69-CFA2548A60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182333-A27E-4A42-B04A-A4CB54C367B3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FACAB0-553C-B456-15C4-E682AED4C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0286F-7A1E-88B6-BFA5-335591E20E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DC8179-D791-4CEC-B8A0-9986266FD5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934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4- 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8425E-9C6D-AB32-2CD6-A73D23A72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5AA34D4B-81D5-7401-2C79-B7A865713AD7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F204F3D-E4E6-65AF-4250-D6AA8D575309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DBE5C7-D2C1-41D7-2D1D-B93D768CCE63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FCCAB8-8956-CA39-DE42-A5D24604AED0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B162E3-76E3-472D-7C5E-EB289765C80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719A3-AF08-2129-F51D-3B278244DB52}"/>
              </a:ext>
            </a:extLst>
          </p:cNvPr>
          <p:cNvSpPr txBox="1"/>
          <p:nvPr/>
        </p:nvSpPr>
        <p:spPr>
          <a:xfrm>
            <a:off x="4797097" y="4625554"/>
            <a:ext cx="2254828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spc="-1000" dirty="0"/>
              <a:t>6</a:t>
            </a:r>
          </a:p>
          <a:p>
            <a:endParaRPr lang="en-US" sz="15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511C98-8B80-CF4C-1939-BF7BE04A59A8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D76B76-A707-5D8C-5E89-1A7804725117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07C2570-948D-BC3F-ACA6-CDC0575B262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369BFA7C-F162-3F0D-81E4-DACDCDCAA629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0DE6632-0813-2F59-436B-8EE5FAED56C7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57EB98-4A17-2641-9626-8A24E340DEA5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5ECAA38-D854-C10C-4914-35C659B69B0D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Audio 19">
            <a:extLst>
              <a:ext uri="{FF2B5EF4-FFF2-40B4-BE49-F238E27FC236}">
                <a16:creationId xmlns:a16="http://schemas.microsoft.com/office/drawing/2014/main" id="{AE3D2227-A086-1015-376B-45C0EC7E42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4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716"/>
    </mc:Choice>
    <mc:Fallback xmlns="">
      <p:transition spd="slow" advClick="0" advTm="18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B53F8-60AB-BDC4-B3BC-2D0672B26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BF0B05C-D065-2C1D-893D-069261C8BF91}"/>
              </a:ext>
            </a:extLst>
          </p:cNvPr>
          <p:cNvSpPr/>
          <p:nvPr/>
        </p:nvSpPr>
        <p:spPr>
          <a:xfrm>
            <a:off x="7194426" y="3104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13A2916-A90C-269F-8119-695992DE8149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4C0B81-27B4-A272-DED0-800AD1B076F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F59831-F328-4F01-EA27-6334BE85045D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A83588-65B6-BAC5-5FCC-E506087032F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00D430-0FEC-406D-53EA-268E474C4A03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F7D830-678B-235B-4AEA-3C3D5B498FE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7A1A91-5042-F463-672B-41FB9410D8E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55817AA-8FE3-EAAB-7363-6577E2036AD5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C07B947A-2BF5-090E-8C77-1F71FF232502}"/>
              </a:ext>
            </a:extLst>
          </p:cNvPr>
          <p:cNvSpPr/>
          <p:nvPr/>
        </p:nvSpPr>
        <p:spPr>
          <a:xfrm>
            <a:off x="8169866" y="3104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27436CC-C4E2-A9B8-AEE4-B665E95672CC}"/>
              </a:ext>
            </a:extLst>
          </p:cNvPr>
          <p:cNvSpPr/>
          <p:nvPr/>
        </p:nvSpPr>
        <p:spPr>
          <a:xfrm>
            <a:off x="7682785" y="361735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AC61E14-E993-1BE8-C884-A6FCFFACB36A}"/>
              </a:ext>
            </a:extLst>
          </p:cNvPr>
          <p:cNvSpPr/>
          <p:nvPr/>
        </p:nvSpPr>
        <p:spPr>
          <a:xfrm>
            <a:off x="7225585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FA929F8-E23E-9B84-6490-85364F3E4F75}"/>
              </a:ext>
            </a:extLst>
          </p:cNvPr>
          <p:cNvSpPr/>
          <p:nvPr/>
        </p:nvSpPr>
        <p:spPr>
          <a:xfrm>
            <a:off x="8161925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Audio 19">
            <a:extLst>
              <a:ext uri="{FF2B5EF4-FFF2-40B4-BE49-F238E27FC236}">
                <a16:creationId xmlns:a16="http://schemas.microsoft.com/office/drawing/2014/main" id="{1F546F5A-72A6-4433-2ED4-BB9BA01524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2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656"/>
    </mc:Choice>
    <mc:Fallback xmlns="">
      <p:transition spd="slow" advClick="0" advTm="18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F1D38-435C-3947-11AF-357078B7A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82D575D-AC98-3EF6-DE10-1B96079A4759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A7100F8-2D44-0167-02F7-A15C48426633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243CB-BDBF-A291-5AFC-3EB85B4A5228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8996EA-62BD-D338-4527-F070D43C05A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4D4E21-AC77-C06B-A343-F4B393ECC89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6144BD-472E-6202-B523-174238EA1CD1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E58172-EAB1-AF10-35BE-CBE685C81180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4F52677-4406-8608-7A35-6C56054D8243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3E67808-7183-605C-8265-A1D84B062C2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C5AF1056-D48E-0C34-673D-698C3C844CA8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F79C875-DCBE-8EE3-1B21-D9959EEDA73F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B98268A-D0A9-F5B2-27B2-70651794DA35}"/>
              </a:ext>
            </a:extLst>
          </p:cNvPr>
          <p:cNvSpPr/>
          <p:nvPr/>
        </p:nvSpPr>
        <p:spPr>
          <a:xfrm>
            <a:off x="8273748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1BC6D98-6000-69EC-40EF-6FEA716AE492}"/>
              </a:ext>
            </a:extLst>
          </p:cNvPr>
          <p:cNvSpPr/>
          <p:nvPr/>
        </p:nvSpPr>
        <p:spPr>
          <a:xfrm>
            <a:off x="7079832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C74743D-9FD9-6750-B6F4-4427C6DBD295}"/>
              </a:ext>
            </a:extLst>
          </p:cNvPr>
          <p:cNvSpPr/>
          <p:nvPr/>
        </p:nvSpPr>
        <p:spPr>
          <a:xfrm>
            <a:off x="8273748" y="414403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6" name="Audio 25">
            <a:extLst>
              <a:ext uri="{FF2B5EF4-FFF2-40B4-BE49-F238E27FC236}">
                <a16:creationId xmlns:a16="http://schemas.microsoft.com/office/drawing/2014/main" id="{55EFB91E-1486-887A-92D9-1B20B52761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61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310"/>
    </mc:Choice>
    <mc:Fallback xmlns="">
      <p:transition spd="slow" advClick="0" advTm="19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8B75F-5F9A-BE1C-18A4-E039A65F2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AC4FCC8-B90F-2765-87E4-C47D3B8E6452}"/>
              </a:ext>
            </a:extLst>
          </p:cNvPr>
          <p:cNvSpPr/>
          <p:nvPr/>
        </p:nvSpPr>
        <p:spPr>
          <a:xfrm>
            <a:off x="8210323" y="18677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93EA0CA-BFCB-A572-E23F-E14EA5EBC5BE}"/>
              </a:ext>
            </a:extLst>
          </p:cNvPr>
          <p:cNvSpPr/>
          <p:nvPr/>
        </p:nvSpPr>
        <p:spPr>
          <a:xfrm>
            <a:off x="724316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5C793A-AB2B-C48B-948A-E4E0C2ADECE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599C8D-B8B0-0F86-23AB-EB14CACD2D9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3F39A-E923-E28D-11DD-0BA01745D72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7D191-A0DA-B0F3-40BE-1885ED0D15E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A8168A-8C84-05B0-C208-088F4DCC47C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01BB47-25C6-7F26-410C-B0406EA09BB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7726F31-245F-F8CF-9903-CEF28AED0BD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9C9EDCA-490F-B560-A1D9-045333780FEF}"/>
              </a:ext>
            </a:extLst>
          </p:cNvPr>
          <p:cNvSpPr/>
          <p:nvPr/>
        </p:nvSpPr>
        <p:spPr>
          <a:xfrm>
            <a:off x="7241477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D66DEA-19F6-ECDE-D57A-04AAE5EF58A5}"/>
              </a:ext>
            </a:extLst>
          </p:cNvPr>
          <p:cNvSpPr/>
          <p:nvPr/>
        </p:nvSpPr>
        <p:spPr>
          <a:xfrm>
            <a:off x="8210323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EFA45DD1-4111-3239-E747-B9A24205D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3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840"/>
    </mc:Choice>
    <mc:Fallback xmlns="">
      <p:transition spd="slow" advClick="0" advTm="15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D5D52-B076-71A5-BCA5-5629F5774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DAC4679-38D4-A7F0-994A-3B792A8C4E42}"/>
              </a:ext>
            </a:extLst>
          </p:cNvPr>
          <p:cNvSpPr/>
          <p:nvPr/>
        </p:nvSpPr>
        <p:spPr>
          <a:xfrm>
            <a:off x="7682785" y="360404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7A5FEA-4BC5-58A6-E686-6C279198E727}"/>
              </a:ext>
            </a:extLst>
          </p:cNvPr>
          <p:cNvSpPr/>
          <p:nvPr/>
        </p:nvSpPr>
        <p:spPr>
          <a:xfrm>
            <a:off x="7048047" y="302374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773E1E-DA8A-6367-F25A-F32C8D3D16D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BFE9C9-5E33-74FB-D9C0-87F1F7A53CC1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EA45C3-B189-3D41-EB07-98B4ABB3E9CF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AF96DC-6C70-7FF4-317F-08B4C15A8640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92D884-C81F-1B45-934B-6FBDE90C1BF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72711C3-C229-3FEA-E8D2-E90A9EDB76B6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DAEFA6A-8450-6973-833D-FB769D0E594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C578D632-7E60-AF99-70F7-52E37E7852D1}"/>
              </a:ext>
            </a:extLst>
          </p:cNvPr>
          <p:cNvSpPr/>
          <p:nvPr/>
        </p:nvSpPr>
        <p:spPr>
          <a:xfrm>
            <a:off x="8320614" y="42061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818C3293-96D0-37F3-A318-0641DEDD59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0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886"/>
    </mc:Choice>
    <mc:Fallback xmlns="">
      <p:transition spd="slow" advClick="0" advTm="14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D6584-544F-3561-13EB-FFBB1BD2B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44532A7-4F09-56B9-EF08-7723B60D25FE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B2F14A0-AC3B-0B56-01B0-B3A5AC52C7D5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943126-A693-38A5-6EBA-ED80B2B3927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AAB72C-4426-81C2-0FB7-340BF6C871D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EB0E26-F56C-4996-0A41-F936AE3AE74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87C9-E40E-13DE-D91F-DDE2B75668A7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1A2FB3-208E-B274-9249-8E0F4C05DF68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2F8EEA-B930-C47D-2B16-12DDBEDF6F17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67845B2-26A8-BCF2-6AD3-19D791C2D7B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Audio 29">
            <a:extLst>
              <a:ext uri="{FF2B5EF4-FFF2-40B4-BE49-F238E27FC236}">
                <a16:creationId xmlns:a16="http://schemas.microsoft.com/office/drawing/2014/main" id="{8114A286-A05B-1666-36DB-A116CEC087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5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3"/>
    </mc:Choice>
    <mc:Fallback xmlns="">
      <p:transition spd="slow" advTm="13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3B5BE-829D-C638-5998-AA09B2ACE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0E81AC1-5A11-DD85-EE44-45CC5F3D8735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9D1227A-A5FA-46BC-E439-80575BA63D2A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0282F5-15E7-8414-DD35-52593C8F929F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B7236A-9997-DBBA-7121-B7FBF4E9068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61C85C-DF6C-0E59-637F-8750A19706A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1A6E55-A80F-EB85-12BC-BF550BF5A943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E83073-C66D-9C3F-2A34-76BB8D69910C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DB5B7C7-8925-6571-5BA0-788A302FFD0C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C91971C-0054-83EC-537D-DDBEF39606F8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E8CC30B1-1236-FAF0-CBBC-8990CE28E9AA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E84B0DE-6B7B-CB71-60B3-47691CBC7401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371706D-0BC8-E772-A61C-07433FB38E91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E27A1A-73C2-8BE9-FF43-960C800AA375}"/>
              </a:ext>
            </a:extLst>
          </p:cNvPr>
          <p:cNvSpPr/>
          <p:nvPr/>
        </p:nvSpPr>
        <p:spPr>
          <a:xfrm>
            <a:off x="7752278" y="361825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EC3B6BC-24A2-E070-5335-A9D4237DFC01}"/>
              </a:ext>
            </a:extLst>
          </p:cNvPr>
          <p:cNvSpPr/>
          <p:nvPr/>
        </p:nvSpPr>
        <p:spPr>
          <a:xfrm>
            <a:off x="8280662" y="314347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19D1D49-6F1D-BA7D-13E0-0C362DA1C963}"/>
              </a:ext>
            </a:extLst>
          </p:cNvPr>
          <p:cNvSpPr/>
          <p:nvPr/>
        </p:nvSpPr>
        <p:spPr>
          <a:xfrm>
            <a:off x="725519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8D52ED7-2728-9B4C-DF9E-2B30D8FE9F03}"/>
              </a:ext>
            </a:extLst>
          </p:cNvPr>
          <p:cNvSpPr/>
          <p:nvPr/>
        </p:nvSpPr>
        <p:spPr>
          <a:xfrm>
            <a:off x="8287610" y="419765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04341179-3D74-0FD7-6AA8-D39EB55BB9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3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695"/>
    </mc:Choice>
    <mc:Fallback xmlns="">
      <p:transition spd="slow" advClick="0" advTm="22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7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77E10-7E0D-6B03-1FA8-A094A0DDE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0E84BC3-74A7-ED88-2F71-19B14256DEA4}"/>
              </a:ext>
            </a:extLst>
          </p:cNvPr>
          <p:cNvSpPr/>
          <p:nvPr/>
        </p:nvSpPr>
        <p:spPr>
          <a:xfrm>
            <a:off x="8280662" y="190204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B5B52D7-D3AD-F7FF-7EB3-69B1B6627BD7}"/>
              </a:ext>
            </a:extLst>
          </p:cNvPr>
          <p:cNvSpPr/>
          <p:nvPr/>
        </p:nvSpPr>
        <p:spPr>
          <a:xfrm>
            <a:off x="717113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D5C170-2AC2-C867-4807-7A384F38CF5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8F20C5-215D-0D28-EE8C-4DBC1BA4735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3AB9-3A58-298B-4AC6-633228A641CF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D0EA72-5B8A-CE28-6A5B-48D43CCDC1D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390900-3495-0F65-6F98-E0FFE661646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BA10E7-5E7D-6934-BED9-B8E85F97CB01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44B2038-4618-5FDE-E4ED-7C48F1DBABA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7D341017-84C5-5FBF-5DEF-C2DCB78CF968}"/>
              </a:ext>
            </a:extLst>
          </p:cNvPr>
          <p:cNvSpPr/>
          <p:nvPr/>
        </p:nvSpPr>
        <p:spPr>
          <a:xfrm>
            <a:off x="7163926" y="309701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9F3BFF4-6511-2283-618E-C071AF35B76B}"/>
              </a:ext>
            </a:extLst>
          </p:cNvPr>
          <p:cNvSpPr/>
          <p:nvPr/>
        </p:nvSpPr>
        <p:spPr>
          <a:xfrm>
            <a:off x="8280662" y="309701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39A848-CA26-7A8E-13B7-C3CF47E1FAE5}"/>
              </a:ext>
            </a:extLst>
          </p:cNvPr>
          <p:cNvSpPr/>
          <p:nvPr/>
        </p:nvSpPr>
        <p:spPr>
          <a:xfrm>
            <a:off x="7202479" y="40503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4395E66-5095-9DD9-AA57-8140D9CB1515}"/>
              </a:ext>
            </a:extLst>
          </p:cNvPr>
          <p:cNvSpPr/>
          <p:nvPr/>
        </p:nvSpPr>
        <p:spPr>
          <a:xfrm>
            <a:off x="8267587" y="405615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Audio 21">
            <a:extLst>
              <a:ext uri="{FF2B5EF4-FFF2-40B4-BE49-F238E27FC236}">
                <a16:creationId xmlns:a16="http://schemas.microsoft.com/office/drawing/2014/main" id="{205DA53B-AD81-ED4A-FAFA-8CA966BA2F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6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735"/>
    </mc:Choice>
    <mc:Fallback xmlns="">
      <p:transition spd="slow" advClick="0" advTm="19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4CD4A-4226-4007-2233-355452145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01F8097-5FCB-2EAA-8403-A63C2099DD2F}"/>
              </a:ext>
            </a:extLst>
          </p:cNvPr>
          <p:cNvSpPr/>
          <p:nvPr/>
        </p:nvSpPr>
        <p:spPr>
          <a:xfrm>
            <a:off x="7077351" y="294164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823CEE0-BA6C-F793-9BF7-B6B393AD35C2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9A04EB-92D0-7F4F-359A-24DDAA6FBD5E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1572FB-F86D-1A1A-AB28-AED6E3912BFE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14A069-1284-3857-FBAE-3DFE73DD0F5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98A76-39A4-D58B-191E-B32E920BA851}"/>
              </a:ext>
            </a:extLst>
          </p:cNvPr>
          <p:cNvSpPr txBox="1"/>
          <p:nvPr/>
        </p:nvSpPr>
        <p:spPr>
          <a:xfrm>
            <a:off x="469388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AF12C8-BC17-197D-D698-63A53F5DDE33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FDF4287-5D1D-CC92-CF53-D78A0825580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7C9175D-8FF6-639A-A6F5-55B562CEDD23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2D9246D-98A6-2B6B-9C5D-D7CD9B9C9513}"/>
              </a:ext>
            </a:extLst>
          </p:cNvPr>
          <p:cNvSpPr/>
          <p:nvPr/>
        </p:nvSpPr>
        <p:spPr>
          <a:xfrm>
            <a:off x="7682785" y="35981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89E01A-EC86-2CB6-5D25-6BB20A22B952}"/>
              </a:ext>
            </a:extLst>
          </p:cNvPr>
          <p:cNvSpPr/>
          <p:nvPr/>
        </p:nvSpPr>
        <p:spPr>
          <a:xfrm flipH="1">
            <a:off x="8301217" y="4254580"/>
            <a:ext cx="457199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Audio 23">
            <a:extLst>
              <a:ext uri="{FF2B5EF4-FFF2-40B4-BE49-F238E27FC236}">
                <a16:creationId xmlns:a16="http://schemas.microsoft.com/office/drawing/2014/main" id="{D6A57882-BFD5-BCFF-50B0-895F24C2AE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21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454"/>
    </mc:Choice>
    <mc:Fallback xmlns="">
      <p:transition spd="slow" advClick="0" advTm="164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99C22-32A0-C1A8-E2D3-72A35C429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D0096B7-7A0F-7BDB-7D0C-DA523205AFBC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F7C83F7-6825-C8AD-12F0-C80637C9D079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4338EE-CD51-EAB7-D22F-4F259CD5947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F35EDB-002E-9DBD-96C1-B1274906415C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FFB10A-C977-22B4-67E0-87EECE00769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298445-1C12-0AF6-492E-1EB2C7F347D8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6BFE7B-D807-FD03-2100-923D882BB9AA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F853C4A-3157-4D70-9FE8-3C49AD4AAB71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F40C01C-4268-D883-2EA0-C7205179FD2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D2FD3D3-B01C-1E49-A709-BE86036EDBCC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2D08F81-E373-8A8F-5CA1-C707B96B0E74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F273D6C-B5E6-C6E9-9CAC-F772D13B006D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736A21C-E11F-17B1-137D-AB34CECC33D6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709FD4D-7F90-A6A9-D9A4-F8915961C96E}"/>
              </a:ext>
            </a:extLst>
          </p:cNvPr>
          <p:cNvSpPr/>
          <p:nvPr/>
        </p:nvSpPr>
        <p:spPr>
          <a:xfrm>
            <a:off x="7290742" y="317897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873F93B-A7A9-E2C0-F189-BA8CEC382DDE}"/>
              </a:ext>
            </a:extLst>
          </p:cNvPr>
          <p:cNvSpPr/>
          <p:nvPr/>
        </p:nvSpPr>
        <p:spPr>
          <a:xfrm>
            <a:off x="8119457" y="408925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5241FB3D-5B52-C68B-9F89-E5FB49BC04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5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97"/>
    </mc:Choice>
    <mc:Fallback xmlns="">
      <p:transition spd="slow" advTm="20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AF494-0CA0-1405-E400-6428C5521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A8BEC9F0-1075-FD18-5D57-6265374A1C47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CA0DDB-9266-118F-2CDC-960062EC6CF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FA22EC-FBC4-45BA-A865-BBF6E09AE3F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C27BFA-E863-A073-1540-D3560AAC620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D4EC73-29C7-BC14-1965-9C0EC64F89A4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CA1FF-4487-5C80-E08A-0E75ADC749D0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9E5BD5-F0DC-77BD-3958-9CB79B974DA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B61AF42-335B-6C89-3A69-A0943039EB9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2" name="Audio 51">
            <a:extLst>
              <a:ext uri="{FF2B5EF4-FFF2-40B4-BE49-F238E27FC236}">
                <a16:creationId xmlns:a16="http://schemas.microsoft.com/office/drawing/2014/main" id="{B5D2D497-5E95-8649-DFAE-9B6C27A52B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39"/>
    </mc:Choice>
    <mc:Fallback xmlns="">
      <p:transition spd="slow" advTm="12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5" grpId="0" animBg="1"/>
      <p:bldP spid="11" grpId="0"/>
      <p:bldP spid="13" grpId="0"/>
      <p:bldP spid="3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FE914-339D-45C5-921D-B7C556844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0A35680-FED4-6315-E215-CCBB6503C16C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FC680B3-63FB-E22E-2DA9-C7CA3014632B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1E999C-0F95-9D91-4AB4-44CF3F21319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B3209E-04E9-21A6-DB16-971EC896A89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FCAAFF-EF80-7256-B93D-B382DF20FD6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4E3C93-950A-7E53-C7A4-4C89C22F62C7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BF4DC5-A63B-C387-6848-64362AA5090E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3C1542-D296-AA27-901B-5662496C1D18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283214E-051A-0A7A-6A27-0038BED42C2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7505EECA-EB21-A999-13BE-058290279CC6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653F130-F868-02F4-413C-EAF31D72C6DA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0785615-6F39-AA05-A599-0A1AFA893FAE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9C1299E-B7A0-ADA3-2B5E-31400DA5BFAE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4FA4BD-FA2E-BF73-7D0C-DD27D89C07A8}"/>
              </a:ext>
            </a:extLst>
          </p:cNvPr>
          <p:cNvSpPr/>
          <p:nvPr/>
        </p:nvSpPr>
        <p:spPr>
          <a:xfrm>
            <a:off x="7674992" y="356640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Audio 31">
            <a:extLst>
              <a:ext uri="{FF2B5EF4-FFF2-40B4-BE49-F238E27FC236}">
                <a16:creationId xmlns:a16="http://schemas.microsoft.com/office/drawing/2014/main" id="{2C247128-81FD-FD82-09A5-923728C119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2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15"/>
    </mc:Choice>
    <mc:Fallback xmlns="">
      <p:transition spd="slow" advTm="19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1C7C8-2E13-1D63-BAEA-162BE00F5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F8B15AC-D930-23CA-07FE-A8F76F1BBAAD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8E3E80D-5537-D20A-2683-7D83420710A5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4C8EA2-E6EA-89B4-8E2B-53D150DE982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204F3F-1084-99BE-D93E-CA19A7ED550D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7FDB6A-EAAE-CAEB-677A-606C285742F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E51B2A-E7E7-263A-545B-0AE25A5F702E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3A2E48-F27C-183F-674F-9433E861C8A8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5104F0-3316-0172-4B1D-B27D638192D8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8EF1C0D-3D4C-CC14-3975-FC58068349D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8DF3743B-7C31-A075-B666-54DD3B3D79C9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663FF55-0203-2043-9C7D-87687B9393A6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725650C-CD7C-789C-723D-D0663ECD8C41}"/>
              </a:ext>
            </a:extLst>
          </p:cNvPr>
          <p:cNvSpPr/>
          <p:nvPr/>
        </p:nvSpPr>
        <p:spPr>
          <a:xfrm>
            <a:off x="8273748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66B6A4C-C122-5009-6F5A-81D22601A3B2}"/>
              </a:ext>
            </a:extLst>
          </p:cNvPr>
          <p:cNvSpPr/>
          <p:nvPr/>
        </p:nvSpPr>
        <p:spPr>
          <a:xfrm>
            <a:off x="768278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A9C870-D265-E18A-83B5-50E0599CFE1E}"/>
              </a:ext>
            </a:extLst>
          </p:cNvPr>
          <p:cNvSpPr/>
          <p:nvPr/>
        </p:nvSpPr>
        <p:spPr>
          <a:xfrm>
            <a:off x="7048047" y="4173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97A08CA-6DF0-6516-1282-E97CB8AFFE7B}"/>
              </a:ext>
            </a:extLst>
          </p:cNvPr>
          <p:cNvSpPr/>
          <p:nvPr/>
        </p:nvSpPr>
        <p:spPr>
          <a:xfrm>
            <a:off x="8273748" y="419683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7" name="Audio 26">
            <a:extLst>
              <a:ext uri="{FF2B5EF4-FFF2-40B4-BE49-F238E27FC236}">
                <a16:creationId xmlns:a16="http://schemas.microsoft.com/office/drawing/2014/main" id="{B4A52C6D-067A-320A-AD64-298E2E0F93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5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89"/>
    </mc:Choice>
    <mc:Fallback xmlns="">
      <p:transition spd="slow" advTm="21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5CE3C-8E7B-259F-A9D4-5399A7E7B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A660A8B-C86A-7891-7E5D-BC6A29C2A811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C9C90E1-F863-5386-D3E0-F573373A1E11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C918A-B820-203B-E897-81B6F8CF00D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99D341-70CA-1CF8-88BE-C07895DA3389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71507C-B03F-81D5-A1ED-B65B141CC04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E114E2-DD95-DE5A-7EC2-032C19144C32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CAFE9D-E8A3-9C6D-CC49-884BB01C86D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C32AAD-8EBF-8028-1139-41C7AD0EDC4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D21B681-338C-272D-8D09-CE950D90063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8E5F8C02-37CC-E811-D788-FD21DF671290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1F9A24-4CA8-E512-84F0-7538CDCCC1A3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B0D22A-571A-BD7E-6C8B-A7AD842DAC4D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60E16F2-973A-AB64-E048-4083A646FE90}"/>
              </a:ext>
            </a:extLst>
          </p:cNvPr>
          <p:cNvSpPr/>
          <p:nvPr/>
        </p:nvSpPr>
        <p:spPr>
          <a:xfrm>
            <a:off x="722389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3A9425-9011-567D-912E-C9CB6DF85034}"/>
              </a:ext>
            </a:extLst>
          </p:cNvPr>
          <p:cNvSpPr/>
          <p:nvPr/>
        </p:nvSpPr>
        <p:spPr>
          <a:xfrm>
            <a:off x="8280662" y="314347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87043EE-782B-B817-6F64-7E5ED4719B77}"/>
              </a:ext>
            </a:extLst>
          </p:cNvPr>
          <p:cNvSpPr/>
          <p:nvPr/>
        </p:nvSpPr>
        <p:spPr>
          <a:xfrm>
            <a:off x="829486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691B3626-002C-7D08-FDD3-162F7FD2A8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1623"/>
    </mc:Choice>
    <mc:Fallback xmlns="">
      <p:transition spd="slow" advClick="0" advTm="21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AB439-AC5E-94D1-197D-CE4DC9FE0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95060573-67D3-3174-701B-3708A1D90976}"/>
              </a:ext>
            </a:extLst>
          </p:cNvPr>
          <p:cNvSpPr/>
          <p:nvPr/>
        </p:nvSpPr>
        <p:spPr>
          <a:xfrm>
            <a:off x="8308917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18B0F4E-C67C-1DAC-D57C-A3870C0B0D6E}"/>
              </a:ext>
            </a:extLst>
          </p:cNvPr>
          <p:cNvSpPr/>
          <p:nvPr/>
        </p:nvSpPr>
        <p:spPr>
          <a:xfrm>
            <a:off x="7084908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CD59A6-0D9D-4A21-3716-ABF9F1EDA82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ACD06A-E22E-D7AA-965E-8D45114D6FB8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6421B4-564B-88D3-5752-F197E3235AD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F3A33D-7E1C-EF81-FCCB-38DE251EF3EE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37109A-52DA-9ADC-B238-606201FE2E6E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F08AAD0-4899-8B72-C5A6-0CEF488865F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B4A14A8-450C-2864-EC01-343068C26EE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5E550EEA-5D17-2FE5-04B8-FC93B8D9783D}"/>
              </a:ext>
            </a:extLst>
          </p:cNvPr>
          <p:cNvSpPr/>
          <p:nvPr/>
        </p:nvSpPr>
        <p:spPr>
          <a:xfrm>
            <a:off x="7682785" y="15127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9E534B9-89A5-28AA-297B-7B5039817DB8}"/>
              </a:ext>
            </a:extLst>
          </p:cNvPr>
          <p:cNvSpPr/>
          <p:nvPr/>
        </p:nvSpPr>
        <p:spPr>
          <a:xfrm>
            <a:off x="7100315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FE50402-A6A3-49A9-155A-7B1349ED32E8}"/>
              </a:ext>
            </a:extLst>
          </p:cNvPr>
          <p:cNvSpPr/>
          <p:nvPr/>
        </p:nvSpPr>
        <p:spPr>
          <a:xfrm>
            <a:off x="8305814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7B56A9-4DB6-7F4E-3C76-344B0379E10A}"/>
              </a:ext>
            </a:extLst>
          </p:cNvPr>
          <p:cNvSpPr/>
          <p:nvPr/>
        </p:nvSpPr>
        <p:spPr>
          <a:xfrm>
            <a:off x="7100315" y="320335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9A8D52-32D1-F194-D5AB-5BB7C8A71942}"/>
              </a:ext>
            </a:extLst>
          </p:cNvPr>
          <p:cNvSpPr/>
          <p:nvPr/>
        </p:nvSpPr>
        <p:spPr>
          <a:xfrm>
            <a:off x="8294105" y="419266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Audio 20">
            <a:extLst>
              <a:ext uri="{FF2B5EF4-FFF2-40B4-BE49-F238E27FC236}">
                <a16:creationId xmlns:a16="http://schemas.microsoft.com/office/drawing/2014/main" id="{6EBDF055-19DD-8B44-D744-7B261EF7EA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0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238"/>
    </mc:Choice>
    <mc:Fallback xmlns="">
      <p:transition spd="slow" advClick="0" advTm="19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10" grpId="0" animBg="1"/>
      <p:bldP spid="14" grpId="0" animBg="1"/>
      <p:bldP spid="15" grpId="0" animBg="1"/>
      <p:bldP spid="16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84</Words>
  <Application>Microsoft Office PowerPoint</Application>
  <PresentationFormat>Widescreen</PresentationFormat>
  <Paragraphs>61</Paragraphs>
  <Slides>16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Dot Number Total  Lesson 4-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2025-08-10T18:27:12Z</dcterms:created>
  <dcterms:modified xsi:type="dcterms:W3CDTF">2025-08-10T18:32:04Z</dcterms:modified>
</cp:coreProperties>
</file>