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2" r:id="rId3"/>
    <p:sldId id="261" r:id="rId4"/>
    <p:sldId id="259" r:id="rId5"/>
    <p:sldId id="263" r:id="rId6"/>
    <p:sldId id="264" r:id="rId7"/>
    <p:sldId id="256" r:id="rId8"/>
    <p:sldId id="260" r:id="rId9"/>
    <p:sldId id="265" r:id="rId10"/>
    <p:sldId id="266" r:id="rId11"/>
    <p:sldId id="267" r:id="rId12"/>
    <p:sldId id="268" r:id="rId13"/>
    <p:sldId id="269" r:id="rId14"/>
    <p:sldId id="270" r:id="rId15"/>
    <p:sldId id="271" r:id="rId16"/>
    <p:sldId id="272" r:id="rId17"/>
    <p:sldId id="273" r:id="rId18"/>
    <p:sldId id="274" r:id="rId19"/>
    <p:sldId id="289" r:id="rId20"/>
    <p:sldId id="275" r:id="rId21"/>
    <p:sldId id="288" r:id="rId22"/>
    <p:sldId id="277" r:id="rId23"/>
    <p:sldId id="278" r:id="rId24"/>
    <p:sldId id="279" r:id="rId25"/>
    <p:sldId id="280" r:id="rId26"/>
    <p:sldId id="286" r:id="rId27"/>
    <p:sldId id="281" r:id="rId28"/>
    <p:sldId id="282" r:id="rId29"/>
    <p:sldId id="287" r:id="rId30"/>
    <p:sldId id="283" r:id="rId31"/>
    <p:sldId id="284" r:id="rId32"/>
    <p:sldId id="285"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00" autoAdjust="0"/>
    <p:restoredTop sz="94660"/>
  </p:normalViewPr>
  <p:slideViewPr>
    <p:cSldViewPr snapToGrid="0">
      <p:cViewPr varScale="1">
        <p:scale>
          <a:sx n="53" d="100"/>
          <a:sy n="53" d="100"/>
        </p:scale>
        <p:origin x="108" y="120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E90C470E-11FF-4BF8-9A37-754BC2CE87F5}"/>
    <pc:docChg chg="custSel modSld">
      <pc:chgData name="Poncy, Brian" userId="002c98f0-3707-44e7-b27e-58ac2885d61f" providerId="ADAL" clId="{E90C470E-11FF-4BF8-9A37-754BC2CE87F5}" dt="2025-07-31T06:59:15.764" v="26" actId="20577"/>
      <pc:docMkLst>
        <pc:docMk/>
      </pc:docMkLst>
      <pc:sldChg chg="modSp mod">
        <pc:chgData name="Poncy, Brian" userId="002c98f0-3707-44e7-b27e-58ac2885d61f" providerId="ADAL" clId="{E90C470E-11FF-4BF8-9A37-754BC2CE87F5}" dt="2025-07-31T06:59:15.764" v="26" actId="20577"/>
        <pc:sldMkLst>
          <pc:docMk/>
          <pc:sldMk cId="1152498174" sldId="257"/>
        </pc:sldMkLst>
        <pc:spChg chg="mod">
          <ac:chgData name="Poncy, Brian" userId="002c98f0-3707-44e7-b27e-58ac2885d61f" providerId="ADAL" clId="{E90C470E-11FF-4BF8-9A37-754BC2CE87F5}" dt="2025-07-31T06:59:15.764" v="26" actId="20577"/>
          <ac:spMkLst>
            <pc:docMk/>
            <pc:sldMk cId="1152498174" sldId="257"/>
            <ac:spMk id="2" creationId="{7D11E6F9-48A4-0F48-121D-CA789C12D048}"/>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087862-9BEA-0889-1AFC-91445ABB3D9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3D926E9-182E-1940-381A-F5B96408CF3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45F430B-D752-684A-5696-E5CA093C2489}"/>
              </a:ext>
            </a:extLst>
          </p:cNvPr>
          <p:cNvSpPr>
            <a:spLocks noGrp="1"/>
          </p:cNvSpPr>
          <p:nvPr>
            <p:ph type="dt" sz="half" idx="10"/>
          </p:nvPr>
        </p:nvSpPr>
        <p:spPr/>
        <p:txBody>
          <a:bodyPr/>
          <a:lstStyle/>
          <a:p>
            <a:fld id="{4278428A-26D7-4DD0-9B72-412C174794C4}" type="datetimeFigureOut">
              <a:rPr lang="en-US" smtClean="0"/>
              <a:t>7/31/2025</a:t>
            </a:fld>
            <a:endParaRPr lang="en-US"/>
          </a:p>
        </p:txBody>
      </p:sp>
      <p:sp>
        <p:nvSpPr>
          <p:cNvPr id="5" name="Footer Placeholder 4">
            <a:extLst>
              <a:ext uri="{FF2B5EF4-FFF2-40B4-BE49-F238E27FC236}">
                <a16:creationId xmlns:a16="http://schemas.microsoft.com/office/drawing/2014/main" id="{84D85900-21F8-32E4-D598-914E2853B3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3235C89-299E-032E-D8AB-7CBED4B0353D}"/>
              </a:ext>
            </a:extLst>
          </p:cNvPr>
          <p:cNvSpPr>
            <a:spLocks noGrp="1"/>
          </p:cNvSpPr>
          <p:nvPr>
            <p:ph type="sldNum" sz="quarter" idx="12"/>
          </p:nvPr>
        </p:nvSpPr>
        <p:spPr/>
        <p:txBody>
          <a:bodyPr/>
          <a:lstStyle/>
          <a:p>
            <a:fld id="{3A57F37D-D1FE-490E-A30D-C8A580368C1F}" type="slidenum">
              <a:rPr lang="en-US" smtClean="0"/>
              <a:t>‹#›</a:t>
            </a:fld>
            <a:endParaRPr lang="en-US"/>
          </a:p>
        </p:txBody>
      </p:sp>
    </p:spTree>
    <p:extLst>
      <p:ext uri="{BB962C8B-B14F-4D97-AF65-F5344CB8AC3E}">
        <p14:creationId xmlns:p14="http://schemas.microsoft.com/office/powerpoint/2010/main" val="30469232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1D38B9-815B-6D41-960C-BB867486321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4230DDD-D703-D19F-AFD8-15D1BA3D213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128E67E-4A98-811E-30EF-407D3FBA3446}"/>
              </a:ext>
            </a:extLst>
          </p:cNvPr>
          <p:cNvSpPr>
            <a:spLocks noGrp="1"/>
          </p:cNvSpPr>
          <p:nvPr>
            <p:ph type="dt" sz="half" idx="10"/>
          </p:nvPr>
        </p:nvSpPr>
        <p:spPr/>
        <p:txBody>
          <a:bodyPr/>
          <a:lstStyle/>
          <a:p>
            <a:fld id="{4278428A-26D7-4DD0-9B72-412C174794C4}" type="datetimeFigureOut">
              <a:rPr lang="en-US" smtClean="0"/>
              <a:t>7/31/2025</a:t>
            </a:fld>
            <a:endParaRPr lang="en-US"/>
          </a:p>
        </p:txBody>
      </p:sp>
      <p:sp>
        <p:nvSpPr>
          <p:cNvPr id="5" name="Footer Placeholder 4">
            <a:extLst>
              <a:ext uri="{FF2B5EF4-FFF2-40B4-BE49-F238E27FC236}">
                <a16:creationId xmlns:a16="http://schemas.microsoft.com/office/drawing/2014/main" id="{B2EB8378-56C5-910B-AA1D-F8FB074F374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CC0CA7-DF5D-6055-519F-DF3F4CDAE44B}"/>
              </a:ext>
            </a:extLst>
          </p:cNvPr>
          <p:cNvSpPr>
            <a:spLocks noGrp="1"/>
          </p:cNvSpPr>
          <p:nvPr>
            <p:ph type="sldNum" sz="quarter" idx="12"/>
          </p:nvPr>
        </p:nvSpPr>
        <p:spPr/>
        <p:txBody>
          <a:bodyPr/>
          <a:lstStyle/>
          <a:p>
            <a:fld id="{3A57F37D-D1FE-490E-A30D-C8A580368C1F}" type="slidenum">
              <a:rPr lang="en-US" smtClean="0"/>
              <a:t>‹#›</a:t>
            </a:fld>
            <a:endParaRPr lang="en-US"/>
          </a:p>
        </p:txBody>
      </p:sp>
    </p:spTree>
    <p:extLst>
      <p:ext uri="{BB962C8B-B14F-4D97-AF65-F5344CB8AC3E}">
        <p14:creationId xmlns:p14="http://schemas.microsoft.com/office/powerpoint/2010/main" val="37986905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FC4F153-67E6-556C-0D7F-2948BFCD8BB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7AD6C6C-92C6-AD1C-F23A-517982CF580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F01C9F5-255C-6468-142D-1CF427114C0F}"/>
              </a:ext>
            </a:extLst>
          </p:cNvPr>
          <p:cNvSpPr>
            <a:spLocks noGrp="1"/>
          </p:cNvSpPr>
          <p:nvPr>
            <p:ph type="dt" sz="half" idx="10"/>
          </p:nvPr>
        </p:nvSpPr>
        <p:spPr/>
        <p:txBody>
          <a:bodyPr/>
          <a:lstStyle/>
          <a:p>
            <a:fld id="{4278428A-26D7-4DD0-9B72-412C174794C4}" type="datetimeFigureOut">
              <a:rPr lang="en-US" smtClean="0"/>
              <a:t>7/31/2025</a:t>
            </a:fld>
            <a:endParaRPr lang="en-US"/>
          </a:p>
        </p:txBody>
      </p:sp>
      <p:sp>
        <p:nvSpPr>
          <p:cNvPr id="5" name="Footer Placeholder 4">
            <a:extLst>
              <a:ext uri="{FF2B5EF4-FFF2-40B4-BE49-F238E27FC236}">
                <a16:creationId xmlns:a16="http://schemas.microsoft.com/office/drawing/2014/main" id="{2E4D0AF5-B8AB-C580-F05D-DD41BD89E5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734BBF-4CD9-BABD-EFB0-D134E0A22EC4}"/>
              </a:ext>
            </a:extLst>
          </p:cNvPr>
          <p:cNvSpPr>
            <a:spLocks noGrp="1"/>
          </p:cNvSpPr>
          <p:nvPr>
            <p:ph type="sldNum" sz="quarter" idx="12"/>
          </p:nvPr>
        </p:nvSpPr>
        <p:spPr/>
        <p:txBody>
          <a:bodyPr/>
          <a:lstStyle/>
          <a:p>
            <a:fld id="{3A57F37D-D1FE-490E-A30D-C8A580368C1F}" type="slidenum">
              <a:rPr lang="en-US" smtClean="0"/>
              <a:t>‹#›</a:t>
            </a:fld>
            <a:endParaRPr lang="en-US"/>
          </a:p>
        </p:txBody>
      </p:sp>
    </p:spTree>
    <p:extLst>
      <p:ext uri="{BB962C8B-B14F-4D97-AF65-F5344CB8AC3E}">
        <p14:creationId xmlns:p14="http://schemas.microsoft.com/office/powerpoint/2010/main" val="707050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9281F7-68DC-49A6-9A9A-BD933117F94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04797CC-11CA-769E-053B-0431F452ACA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31C3A1B-C814-0EBE-2635-D313C6158055}"/>
              </a:ext>
            </a:extLst>
          </p:cNvPr>
          <p:cNvSpPr>
            <a:spLocks noGrp="1"/>
          </p:cNvSpPr>
          <p:nvPr>
            <p:ph type="dt" sz="half" idx="10"/>
          </p:nvPr>
        </p:nvSpPr>
        <p:spPr/>
        <p:txBody>
          <a:bodyPr/>
          <a:lstStyle/>
          <a:p>
            <a:fld id="{4278428A-26D7-4DD0-9B72-412C174794C4}" type="datetimeFigureOut">
              <a:rPr lang="en-US" smtClean="0"/>
              <a:t>7/31/2025</a:t>
            </a:fld>
            <a:endParaRPr lang="en-US"/>
          </a:p>
        </p:txBody>
      </p:sp>
      <p:sp>
        <p:nvSpPr>
          <p:cNvPr id="5" name="Footer Placeholder 4">
            <a:extLst>
              <a:ext uri="{FF2B5EF4-FFF2-40B4-BE49-F238E27FC236}">
                <a16:creationId xmlns:a16="http://schemas.microsoft.com/office/drawing/2014/main" id="{8EBA3163-0E34-16C0-05F6-13F889FFADA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06C8D9-7F33-CB18-9954-53AE0FBE501C}"/>
              </a:ext>
            </a:extLst>
          </p:cNvPr>
          <p:cNvSpPr>
            <a:spLocks noGrp="1"/>
          </p:cNvSpPr>
          <p:nvPr>
            <p:ph type="sldNum" sz="quarter" idx="12"/>
          </p:nvPr>
        </p:nvSpPr>
        <p:spPr/>
        <p:txBody>
          <a:bodyPr/>
          <a:lstStyle/>
          <a:p>
            <a:fld id="{3A57F37D-D1FE-490E-A30D-C8A580368C1F}" type="slidenum">
              <a:rPr lang="en-US" smtClean="0"/>
              <a:t>‹#›</a:t>
            </a:fld>
            <a:endParaRPr lang="en-US"/>
          </a:p>
        </p:txBody>
      </p:sp>
    </p:spTree>
    <p:extLst>
      <p:ext uri="{BB962C8B-B14F-4D97-AF65-F5344CB8AC3E}">
        <p14:creationId xmlns:p14="http://schemas.microsoft.com/office/powerpoint/2010/main" val="23803286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FFD2A5-1B3A-5726-7AC0-AC65DB0F795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7B75987-CC17-0EA4-B19F-3121575AD5A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D04146A-A407-0FAF-784F-68ED00AEE937}"/>
              </a:ext>
            </a:extLst>
          </p:cNvPr>
          <p:cNvSpPr>
            <a:spLocks noGrp="1"/>
          </p:cNvSpPr>
          <p:nvPr>
            <p:ph type="dt" sz="half" idx="10"/>
          </p:nvPr>
        </p:nvSpPr>
        <p:spPr/>
        <p:txBody>
          <a:bodyPr/>
          <a:lstStyle/>
          <a:p>
            <a:fld id="{4278428A-26D7-4DD0-9B72-412C174794C4}" type="datetimeFigureOut">
              <a:rPr lang="en-US" smtClean="0"/>
              <a:t>7/31/2025</a:t>
            </a:fld>
            <a:endParaRPr lang="en-US"/>
          </a:p>
        </p:txBody>
      </p:sp>
      <p:sp>
        <p:nvSpPr>
          <p:cNvPr id="5" name="Footer Placeholder 4">
            <a:extLst>
              <a:ext uri="{FF2B5EF4-FFF2-40B4-BE49-F238E27FC236}">
                <a16:creationId xmlns:a16="http://schemas.microsoft.com/office/drawing/2014/main" id="{AC7B3D77-A794-3A25-F1D4-A2BB81C609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C1A92C-38BB-299D-A1A7-1F71CE203B43}"/>
              </a:ext>
            </a:extLst>
          </p:cNvPr>
          <p:cNvSpPr>
            <a:spLocks noGrp="1"/>
          </p:cNvSpPr>
          <p:nvPr>
            <p:ph type="sldNum" sz="quarter" idx="12"/>
          </p:nvPr>
        </p:nvSpPr>
        <p:spPr/>
        <p:txBody>
          <a:bodyPr/>
          <a:lstStyle/>
          <a:p>
            <a:fld id="{3A57F37D-D1FE-490E-A30D-C8A580368C1F}" type="slidenum">
              <a:rPr lang="en-US" smtClean="0"/>
              <a:t>‹#›</a:t>
            </a:fld>
            <a:endParaRPr lang="en-US"/>
          </a:p>
        </p:txBody>
      </p:sp>
    </p:spTree>
    <p:extLst>
      <p:ext uri="{BB962C8B-B14F-4D97-AF65-F5344CB8AC3E}">
        <p14:creationId xmlns:p14="http://schemas.microsoft.com/office/powerpoint/2010/main" val="42564960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FDFB1-2848-8C34-6D5A-4AC6787A333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D70874F-C5CD-0A91-6DBA-E942E1F60FF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7F8D135-EDFB-68D9-1F02-F102D19DCC3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5EEF76D-0AAD-2331-8BD5-D0A92553606D}"/>
              </a:ext>
            </a:extLst>
          </p:cNvPr>
          <p:cNvSpPr>
            <a:spLocks noGrp="1"/>
          </p:cNvSpPr>
          <p:nvPr>
            <p:ph type="dt" sz="half" idx="10"/>
          </p:nvPr>
        </p:nvSpPr>
        <p:spPr/>
        <p:txBody>
          <a:bodyPr/>
          <a:lstStyle/>
          <a:p>
            <a:fld id="{4278428A-26D7-4DD0-9B72-412C174794C4}" type="datetimeFigureOut">
              <a:rPr lang="en-US" smtClean="0"/>
              <a:t>7/31/2025</a:t>
            </a:fld>
            <a:endParaRPr lang="en-US"/>
          </a:p>
        </p:txBody>
      </p:sp>
      <p:sp>
        <p:nvSpPr>
          <p:cNvPr id="6" name="Footer Placeholder 5">
            <a:extLst>
              <a:ext uri="{FF2B5EF4-FFF2-40B4-BE49-F238E27FC236}">
                <a16:creationId xmlns:a16="http://schemas.microsoft.com/office/drawing/2014/main" id="{2729EA86-D138-2AD4-B456-EE88048C796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0F64A9-03D6-2ABC-90B8-777A7683C759}"/>
              </a:ext>
            </a:extLst>
          </p:cNvPr>
          <p:cNvSpPr>
            <a:spLocks noGrp="1"/>
          </p:cNvSpPr>
          <p:nvPr>
            <p:ph type="sldNum" sz="quarter" idx="12"/>
          </p:nvPr>
        </p:nvSpPr>
        <p:spPr/>
        <p:txBody>
          <a:bodyPr/>
          <a:lstStyle/>
          <a:p>
            <a:fld id="{3A57F37D-D1FE-490E-A30D-C8A580368C1F}" type="slidenum">
              <a:rPr lang="en-US" smtClean="0"/>
              <a:t>‹#›</a:t>
            </a:fld>
            <a:endParaRPr lang="en-US"/>
          </a:p>
        </p:txBody>
      </p:sp>
    </p:spTree>
    <p:extLst>
      <p:ext uri="{BB962C8B-B14F-4D97-AF65-F5344CB8AC3E}">
        <p14:creationId xmlns:p14="http://schemas.microsoft.com/office/powerpoint/2010/main" val="17603331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7FC3D-14E7-610E-248C-72AD2647E35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FC6D193-7CE0-707F-459F-FD7F7CC2904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CC9EB7B-6A0B-8D58-FE14-C9819763891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550A4D3-E1D2-59EC-B347-1EF13E1BDCE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E108073-DFAD-4EE1-A6E3-1EB2B9AEB71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43176F3-706B-6F94-67E4-F8E620279686}"/>
              </a:ext>
            </a:extLst>
          </p:cNvPr>
          <p:cNvSpPr>
            <a:spLocks noGrp="1"/>
          </p:cNvSpPr>
          <p:nvPr>
            <p:ph type="dt" sz="half" idx="10"/>
          </p:nvPr>
        </p:nvSpPr>
        <p:spPr/>
        <p:txBody>
          <a:bodyPr/>
          <a:lstStyle/>
          <a:p>
            <a:fld id="{4278428A-26D7-4DD0-9B72-412C174794C4}" type="datetimeFigureOut">
              <a:rPr lang="en-US" smtClean="0"/>
              <a:t>7/31/2025</a:t>
            </a:fld>
            <a:endParaRPr lang="en-US"/>
          </a:p>
        </p:txBody>
      </p:sp>
      <p:sp>
        <p:nvSpPr>
          <p:cNvPr id="8" name="Footer Placeholder 7">
            <a:extLst>
              <a:ext uri="{FF2B5EF4-FFF2-40B4-BE49-F238E27FC236}">
                <a16:creationId xmlns:a16="http://schemas.microsoft.com/office/drawing/2014/main" id="{6EEC20E6-183D-EB0C-A9D3-90BC1DECD47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16595CB-5D3B-7F1A-2A21-D8D38DD1CAEE}"/>
              </a:ext>
            </a:extLst>
          </p:cNvPr>
          <p:cNvSpPr>
            <a:spLocks noGrp="1"/>
          </p:cNvSpPr>
          <p:nvPr>
            <p:ph type="sldNum" sz="quarter" idx="12"/>
          </p:nvPr>
        </p:nvSpPr>
        <p:spPr/>
        <p:txBody>
          <a:bodyPr/>
          <a:lstStyle/>
          <a:p>
            <a:fld id="{3A57F37D-D1FE-490E-A30D-C8A580368C1F}" type="slidenum">
              <a:rPr lang="en-US" smtClean="0"/>
              <a:t>‹#›</a:t>
            </a:fld>
            <a:endParaRPr lang="en-US"/>
          </a:p>
        </p:txBody>
      </p:sp>
    </p:spTree>
    <p:extLst>
      <p:ext uri="{BB962C8B-B14F-4D97-AF65-F5344CB8AC3E}">
        <p14:creationId xmlns:p14="http://schemas.microsoft.com/office/powerpoint/2010/main" val="24423353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7325A8-AB96-A80C-6DF9-72BF651851C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6749238-0A47-DB81-3C87-3A79FA681633}"/>
              </a:ext>
            </a:extLst>
          </p:cNvPr>
          <p:cNvSpPr>
            <a:spLocks noGrp="1"/>
          </p:cNvSpPr>
          <p:nvPr>
            <p:ph type="dt" sz="half" idx="10"/>
          </p:nvPr>
        </p:nvSpPr>
        <p:spPr/>
        <p:txBody>
          <a:bodyPr/>
          <a:lstStyle/>
          <a:p>
            <a:fld id="{4278428A-26D7-4DD0-9B72-412C174794C4}" type="datetimeFigureOut">
              <a:rPr lang="en-US" smtClean="0"/>
              <a:t>7/31/2025</a:t>
            </a:fld>
            <a:endParaRPr lang="en-US"/>
          </a:p>
        </p:txBody>
      </p:sp>
      <p:sp>
        <p:nvSpPr>
          <p:cNvPr id="4" name="Footer Placeholder 3">
            <a:extLst>
              <a:ext uri="{FF2B5EF4-FFF2-40B4-BE49-F238E27FC236}">
                <a16:creationId xmlns:a16="http://schemas.microsoft.com/office/drawing/2014/main" id="{4982845C-AC25-F0B1-4F10-A9C7D93C59F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0C40A5B-4026-47F4-5460-699BCDB5EF6D}"/>
              </a:ext>
            </a:extLst>
          </p:cNvPr>
          <p:cNvSpPr>
            <a:spLocks noGrp="1"/>
          </p:cNvSpPr>
          <p:nvPr>
            <p:ph type="sldNum" sz="quarter" idx="12"/>
          </p:nvPr>
        </p:nvSpPr>
        <p:spPr/>
        <p:txBody>
          <a:bodyPr/>
          <a:lstStyle/>
          <a:p>
            <a:fld id="{3A57F37D-D1FE-490E-A30D-C8A580368C1F}" type="slidenum">
              <a:rPr lang="en-US" smtClean="0"/>
              <a:t>‹#›</a:t>
            </a:fld>
            <a:endParaRPr lang="en-US"/>
          </a:p>
        </p:txBody>
      </p:sp>
    </p:spTree>
    <p:extLst>
      <p:ext uri="{BB962C8B-B14F-4D97-AF65-F5344CB8AC3E}">
        <p14:creationId xmlns:p14="http://schemas.microsoft.com/office/powerpoint/2010/main" val="9388799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4B4F705-9C5B-3598-FED4-DABC99C80F28}"/>
              </a:ext>
            </a:extLst>
          </p:cNvPr>
          <p:cNvSpPr>
            <a:spLocks noGrp="1"/>
          </p:cNvSpPr>
          <p:nvPr>
            <p:ph type="dt" sz="half" idx="10"/>
          </p:nvPr>
        </p:nvSpPr>
        <p:spPr/>
        <p:txBody>
          <a:bodyPr/>
          <a:lstStyle/>
          <a:p>
            <a:fld id="{4278428A-26D7-4DD0-9B72-412C174794C4}" type="datetimeFigureOut">
              <a:rPr lang="en-US" smtClean="0"/>
              <a:t>7/31/2025</a:t>
            </a:fld>
            <a:endParaRPr lang="en-US"/>
          </a:p>
        </p:txBody>
      </p:sp>
      <p:sp>
        <p:nvSpPr>
          <p:cNvPr id="3" name="Footer Placeholder 2">
            <a:extLst>
              <a:ext uri="{FF2B5EF4-FFF2-40B4-BE49-F238E27FC236}">
                <a16:creationId xmlns:a16="http://schemas.microsoft.com/office/drawing/2014/main" id="{EE6A65D1-B6F9-4BB7-0607-80FED7754DB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543319D-2B40-B34D-3A19-D244B8972F45}"/>
              </a:ext>
            </a:extLst>
          </p:cNvPr>
          <p:cNvSpPr>
            <a:spLocks noGrp="1"/>
          </p:cNvSpPr>
          <p:nvPr>
            <p:ph type="sldNum" sz="quarter" idx="12"/>
          </p:nvPr>
        </p:nvSpPr>
        <p:spPr/>
        <p:txBody>
          <a:bodyPr/>
          <a:lstStyle/>
          <a:p>
            <a:fld id="{3A57F37D-D1FE-490E-A30D-C8A580368C1F}" type="slidenum">
              <a:rPr lang="en-US" smtClean="0"/>
              <a:t>‹#›</a:t>
            </a:fld>
            <a:endParaRPr lang="en-US"/>
          </a:p>
        </p:txBody>
      </p:sp>
    </p:spTree>
    <p:extLst>
      <p:ext uri="{BB962C8B-B14F-4D97-AF65-F5344CB8AC3E}">
        <p14:creationId xmlns:p14="http://schemas.microsoft.com/office/powerpoint/2010/main" val="12710896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D8FF88-235E-8C94-AE92-D1DE41B1B17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0C8F563-C97D-A87F-E327-79C3987D448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C0C9833-C378-FC92-0E37-CF0FC9FE2BE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BBB9C8A-DA82-0588-78A4-B5C64249A589}"/>
              </a:ext>
            </a:extLst>
          </p:cNvPr>
          <p:cNvSpPr>
            <a:spLocks noGrp="1"/>
          </p:cNvSpPr>
          <p:nvPr>
            <p:ph type="dt" sz="half" idx="10"/>
          </p:nvPr>
        </p:nvSpPr>
        <p:spPr/>
        <p:txBody>
          <a:bodyPr/>
          <a:lstStyle/>
          <a:p>
            <a:fld id="{4278428A-26D7-4DD0-9B72-412C174794C4}" type="datetimeFigureOut">
              <a:rPr lang="en-US" smtClean="0"/>
              <a:t>7/31/2025</a:t>
            </a:fld>
            <a:endParaRPr lang="en-US"/>
          </a:p>
        </p:txBody>
      </p:sp>
      <p:sp>
        <p:nvSpPr>
          <p:cNvPr id="6" name="Footer Placeholder 5">
            <a:extLst>
              <a:ext uri="{FF2B5EF4-FFF2-40B4-BE49-F238E27FC236}">
                <a16:creationId xmlns:a16="http://schemas.microsoft.com/office/drawing/2014/main" id="{C63B2F65-86B2-6B46-43A3-2B29AEB7902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7F9A463-39AF-CED8-F982-A01A846B63EA}"/>
              </a:ext>
            </a:extLst>
          </p:cNvPr>
          <p:cNvSpPr>
            <a:spLocks noGrp="1"/>
          </p:cNvSpPr>
          <p:nvPr>
            <p:ph type="sldNum" sz="quarter" idx="12"/>
          </p:nvPr>
        </p:nvSpPr>
        <p:spPr/>
        <p:txBody>
          <a:bodyPr/>
          <a:lstStyle/>
          <a:p>
            <a:fld id="{3A57F37D-D1FE-490E-A30D-C8A580368C1F}" type="slidenum">
              <a:rPr lang="en-US" smtClean="0"/>
              <a:t>‹#›</a:t>
            </a:fld>
            <a:endParaRPr lang="en-US"/>
          </a:p>
        </p:txBody>
      </p:sp>
    </p:spTree>
    <p:extLst>
      <p:ext uri="{BB962C8B-B14F-4D97-AF65-F5344CB8AC3E}">
        <p14:creationId xmlns:p14="http://schemas.microsoft.com/office/powerpoint/2010/main" val="1327083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189B79-8813-FE00-BE40-1238A89A22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36D146A-BBC3-FB5D-5358-B2EB3C8DC86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2DE5195-69EA-D767-D02C-94F760070A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B1A9FC4-ABE8-29A3-F998-7968987B3A6E}"/>
              </a:ext>
            </a:extLst>
          </p:cNvPr>
          <p:cNvSpPr>
            <a:spLocks noGrp="1"/>
          </p:cNvSpPr>
          <p:nvPr>
            <p:ph type="dt" sz="half" idx="10"/>
          </p:nvPr>
        </p:nvSpPr>
        <p:spPr/>
        <p:txBody>
          <a:bodyPr/>
          <a:lstStyle/>
          <a:p>
            <a:fld id="{4278428A-26D7-4DD0-9B72-412C174794C4}" type="datetimeFigureOut">
              <a:rPr lang="en-US" smtClean="0"/>
              <a:t>7/31/2025</a:t>
            </a:fld>
            <a:endParaRPr lang="en-US"/>
          </a:p>
        </p:txBody>
      </p:sp>
      <p:sp>
        <p:nvSpPr>
          <p:cNvPr id="6" name="Footer Placeholder 5">
            <a:extLst>
              <a:ext uri="{FF2B5EF4-FFF2-40B4-BE49-F238E27FC236}">
                <a16:creationId xmlns:a16="http://schemas.microsoft.com/office/drawing/2014/main" id="{30F4F7E7-E7DF-0579-8565-EF14FEDFD53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3B7B71-7D94-F948-4D6E-8EF1CF38242A}"/>
              </a:ext>
            </a:extLst>
          </p:cNvPr>
          <p:cNvSpPr>
            <a:spLocks noGrp="1"/>
          </p:cNvSpPr>
          <p:nvPr>
            <p:ph type="sldNum" sz="quarter" idx="12"/>
          </p:nvPr>
        </p:nvSpPr>
        <p:spPr/>
        <p:txBody>
          <a:bodyPr/>
          <a:lstStyle/>
          <a:p>
            <a:fld id="{3A57F37D-D1FE-490E-A30D-C8A580368C1F}" type="slidenum">
              <a:rPr lang="en-US" smtClean="0"/>
              <a:t>‹#›</a:t>
            </a:fld>
            <a:endParaRPr lang="en-US"/>
          </a:p>
        </p:txBody>
      </p:sp>
    </p:spTree>
    <p:extLst>
      <p:ext uri="{BB962C8B-B14F-4D97-AF65-F5344CB8AC3E}">
        <p14:creationId xmlns:p14="http://schemas.microsoft.com/office/powerpoint/2010/main" val="37650628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56EB385-B28F-F479-4748-3BDE9394B7E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69AEB58-1055-E07C-3842-CFB725D3E3E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82D4223-0B99-FE7A-9D41-9D773CD9F77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278428A-26D7-4DD0-9B72-412C174794C4}" type="datetimeFigureOut">
              <a:rPr lang="en-US" smtClean="0"/>
              <a:t>7/31/2025</a:t>
            </a:fld>
            <a:endParaRPr lang="en-US"/>
          </a:p>
        </p:txBody>
      </p:sp>
      <p:sp>
        <p:nvSpPr>
          <p:cNvPr id="5" name="Footer Placeholder 4">
            <a:extLst>
              <a:ext uri="{FF2B5EF4-FFF2-40B4-BE49-F238E27FC236}">
                <a16:creationId xmlns:a16="http://schemas.microsoft.com/office/drawing/2014/main" id="{39259D66-1EAD-9E6E-5E18-8037D040DD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8CFF9AC8-9923-8883-E21E-C472ACD294B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A57F37D-D1FE-490E-A30D-C8A580368C1F}" type="slidenum">
              <a:rPr lang="en-US" smtClean="0"/>
              <a:t>‹#›</a:t>
            </a:fld>
            <a:endParaRPr lang="en-US"/>
          </a:p>
        </p:txBody>
      </p:sp>
    </p:spTree>
    <p:extLst>
      <p:ext uri="{BB962C8B-B14F-4D97-AF65-F5344CB8AC3E}">
        <p14:creationId xmlns:p14="http://schemas.microsoft.com/office/powerpoint/2010/main" val="40770353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audio" Target="../media/media4.m4a"/><Relationship Id="rId2" Type="http://schemas.microsoft.com/office/2007/relationships/media" Target="../media/media4.m4a"/><Relationship Id="rId1" Type="http://schemas.openxmlformats.org/officeDocument/2006/relationships/tags" Target="../tags/tag2.xml"/><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audio" Target="../media/media4.m4a"/><Relationship Id="rId2" Type="http://schemas.microsoft.com/office/2007/relationships/media" Target="../media/media4.m4a"/><Relationship Id="rId1" Type="http://schemas.openxmlformats.org/officeDocument/2006/relationships/tags" Target="../tags/tag3.xml"/><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audio" Target="../media/media4.m4a"/><Relationship Id="rId2" Type="http://schemas.microsoft.com/office/2007/relationships/media" Target="../media/media4.m4a"/><Relationship Id="rId1" Type="http://schemas.openxmlformats.org/officeDocument/2006/relationships/tags" Target="../tags/tag4.xml"/><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audio" Target="../media/media4.m4a"/><Relationship Id="rId2" Type="http://schemas.microsoft.com/office/2007/relationships/media" Target="../media/media4.m4a"/><Relationship Id="rId1" Type="http://schemas.openxmlformats.org/officeDocument/2006/relationships/tags" Target="../tags/tag1.xml"/><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Dot Number</a:t>
            </a:r>
            <a:br>
              <a:rPr lang="en-US" dirty="0"/>
            </a:br>
            <a:br>
              <a:rPr lang="en-US" dirty="0"/>
            </a:br>
            <a:r>
              <a:rPr lang="en-US" dirty="0"/>
              <a:t>Lesson 2 – Count &amp; </a:t>
            </a:r>
            <a:r>
              <a:rPr lang="en-US"/>
              <a:t>Say the Number</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A22D0-098D-20EC-7763-E1DFDDE48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D3008-6AC1-E2BF-4F9F-C05C3185C595}"/>
              </a:ext>
            </a:extLst>
          </p:cNvPr>
          <p:cNvSpPr>
            <a:spLocks noGrp="1"/>
          </p:cNvSpPr>
          <p:nvPr>
            <p:ph type="ctrTitle"/>
          </p:nvPr>
        </p:nvSpPr>
        <p:spPr>
          <a:xfrm rot="10800000" flipV="1">
            <a:off x="8221013" y="1840787"/>
            <a:ext cx="1532587" cy="4052013"/>
          </a:xfrm>
        </p:spPr>
        <p:txBody>
          <a:bodyPr>
            <a:noAutofit/>
          </a:bodyPr>
          <a:lstStyle/>
          <a:p>
            <a:r>
              <a:rPr lang="en-US" sz="30000" dirty="0"/>
              <a:t>4</a:t>
            </a:r>
          </a:p>
        </p:txBody>
      </p:sp>
      <p:sp>
        <p:nvSpPr>
          <p:cNvPr id="4" name="Rectangle 3">
            <a:extLst>
              <a:ext uri="{FF2B5EF4-FFF2-40B4-BE49-F238E27FC236}">
                <a16:creationId xmlns:a16="http://schemas.microsoft.com/office/drawing/2014/main" id="{15CE3FA5-3F03-4915-C1F1-32C7E4AC54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0B345AD-A267-3DEF-9AA5-E269AB960D6E}"/>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4AEEE31-3064-BF30-8645-7A11C5C56E39}"/>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1053A461-D828-1C5C-3F6C-6917B0491D83}"/>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BF1183B-6329-54F5-C15C-B6823772DC9C}"/>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Audio 13">
            <a:extLst>
              <a:ext uri="{FF2B5EF4-FFF2-40B4-BE49-F238E27FC236}">
                <a16:creationId xmlns:a16="http://schemas.microsoft.com/office/drawing/2014/main" id="{20DE7F19-F243-682E-2D7E-1DC127A189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83635507"/>
      </p:ext>
    </p:extLst>
  </p:cSld>
  <p:clrMapOvr>
    <a:masterClrMapping/>
  </p:clrMapOvr>
  <mc:AlternateContent xmlns:mc="http://schemas.openxmlformats.org/markup-compatibility/2006" xmlns:p14="http://schemas.microsoft.com/office/powerpoint/2010/main">
    <mc:Choice Requires="p14">
      <p:transition spd="slow" p14:dur="2000" advTm="6734"/>
    </mc:Choice>
    <mc:Fallback xmlns="">
      <p:transition spd="slow" advTm="6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6" presetClass="emph" presetSubtype="0" fill="remove" grpId="0" nodeType="afterEffect">
                                  <p:stCondLst>
                                    <p:cond delay="0"/>
                                  </p:stCondLst>
                                  <p:childTnLst>
                                    <p:animScale>
                                      <p:cBhvr>
                                        <p:cTn id="33"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14"/>
                </p:tgtEl>
              </p:cMediaNode>
            </p:audio>
          </p:childTnLst>
        </p:cTn>
      </p:par>
    </p:tnLst>
    <p:bldLst>
      <p:bldP spid="2" grpId="0"/>
      <p:bldP spid="3" grpId="0" animBg="1"/>
      <p:bldP spid="5" grpId="0" animBg="1"/>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5F615-B77C-C384-9210-ECE6429B14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AFA027-D588-D27B-591B-A669A55330D1}"/>
              </a:ext>
            </a:extLst>
          </p:cNvPr>
          <p:cNvSpPr>
            <a:spLocks noGrp="1"/>
          </p:cNvSpPr>
          <p:nvPr>
            <p:ph type="ctrTitle"/>
          </p:nvPr>
        </p:nvSpPr>
        <p:spPr>
          <a:xfrm rot="10800000" flipV="1">
            <a:off x="7817471" y="3428998"/>
            <a:ext cx="1532587" cy="2336802"/>
          </a:xfrm>
        </p:spPr>
        <p:txBody>
          <a:bodyPr>
            <a:noAutofit/>
          </a:bodyPr>
          <a:lstStyle/>
          <a:p>
            <a:r>
              <a:rPr lang="en-US" sz="30000" dirty="0"/>
              <a:t>1</a:t>
            </a:r>
          </a:p>
        </p:txBody>
      </p:sp>
      <p:sp>
        <p:nvSpPr>
          <p:cNvPr id="4" name="Rectangle 3">
            <a:extLst>
              <a:ext uri="{FF2B5EF4-FFF2-40B4-BE49-F238E27FC236}">
                <a16:creationId xmlns:a16="http://schemas.microsoft.com/office/drawing/2014/main" id="{FE39D9F8-3851-1F39-79A7-93FDE24F7F4D}"/>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344B8E6B-7055-E00D-B896-D3A36107D23A}"/>
              </a:ext>
            </a:extLst>
          </p:cNvPr>
          <p:cNvSpPr/>
          <p:nvPr/>
        </p:nvSpPr>
        <p:spPr>
          <a:xfrm>
            <a:off x="4038600"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71BAF752-6AD0-D16B-0865-72AA1BDAFDA0}"/>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1078682702"/>
      </p:ext>
    </p:extLst>
  </p:cSld>
  <p:clrMapOvr>
    <a:masterClrMapping/>
  </p:clrMapOvr>
  <mc:AlternateContent xmlns:mc="http://schemas.openxmlformats.org/markup-compatibility/2006" xmlns:p14="http://schemas.microsoft.com/office/powerpoint/2010/main">
    <mc:Choice Requires="p14">
      <p:transition spd="slow" p14:dur="2000" advTm="3703"/>
    </mc:Choice>
    <mc:Fallback xmlns="">
      <p:transition spd="slow" advTm="3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6" presetClass="emph" presetSubtype="0" fill="remove" grpId="0" nodeType="afterEffect">
                                  <p:stCondLst>
                                    <p:cond delay="0"/>
                                  </p:stCondLst>
                                  <p:childTnLst>
                                    <p:animScale>
                                      <p:cBhvr>
                                        <p:cTn id="1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30"/>
                </p:tgtEl>
              </p:cMediaNode>
            </p:audio>
          </p:childTnLst>
        </p:cTn>
      </p:par>
    </p:tnLst>
    <p:bldLst>
      <p:bldP spid="2" grpId="0"/>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48C0C-5863-672F-F444-7A6A4F7B3F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457C9-655E-E935-7E31-C566F9D8ED8C}"/>
              </a:ext>
            </a:extLst>
          </p:cNvPr>
          <p:cNvSpPr>
            <a:spLocks noGrp="1"/>
          </p:cNvSpPr>
          <p:nvPr>
            <p:ph type="ctrTitle"/>
          </p:nvPr>
        </p:nvSpPr>
        <p:spPr>
          <a:xfrm rot="10800000" flipV="1">
            <a:off x="8221013" y="1800871"/>
            <a:ext cx="1532587" cy="4052013"/>
          </a:xfrm>
        </p:spPr>
        <p:txBody>
          <a:bodyPr>
            <a:noAutofit/>
          </a:bodyPr>
          <a:lstStyle/>
          <a:p>
            <a:r>
              <a:rPr lang="en-US" sz="30000" dirty="0"/>
              <a:t>3</a:t>
            </a:r>
          </a:p>
        </p:txBody>
      </p:sp>
      <p:sp>
        <p:nvSpPr>
          <p:cNvPr id="4" name="Rectangle 3">
            <a:extLst>
              <a:ext uri="{FF2B5EF4-FFF2-40B4-BE49-F238E27FC236}">
                <a16:creationId xmlns:a16="http://schemas.microsoft.com/office/drawing/2014/main" id="{A9BE145A-ADE7-BDEF-D456-350C1F58F7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C5F796F-7012-0FD9-548F-FC71CFB48EF2}"/>
              </a:ext>
            </a:extLst>
          </p:cNvPr>
          <p:cNvSpPr/>
          <p:nvPr/>
        </p:nvSpPr>
        <p:spPr>
          <a:xfrm>
            <a:off x="3204694"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16D6A6F-584F-301E-6273-80FF98F92E8D}"/>
              </a:ext>
            </a:extLst>
          </p:cNvPr>
          <p:cNvSpPr/>
          <p:nvPr/>
        </p:nvSpPr>
        <p:spPr>
          <a:xfrm>
            <a:off x="4038600" y="321853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CA5259DC-09E6-F329-EDC5-CE2A0BEEE292}"/>
              </a:ext>
            </a:extLst>
          </p:cNvPr>
          <p:cNvSpPr/>
          <p:nvPr/>
        </p:nvSpPr>
        <p:spPr>
          <a:xfrm flipV="1">
            <a:off x="4840516" y="3984170"/>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udio 12">
            <a:extLst>
              <a:ext uri="{FF2B5EF4-FFF2-40B4-BE49-F238E27FC236}">
                <a16:creationId xmlns:a16="http://schemas.microsoft.com/office/drawing/2014/main" id="{3DBB4B5B-328B-EDB4-F76F-1778BDE6E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1331367"/>
      </p:ext>
    </p:extLst>
  </p:cSld>
  <p:clrMapOvr>
    <a:masterClrMapping/>
  </p:clrMapOvr>
  <mc:AlternateContent xmlns:mc="http://schemas.openxmlformats.org/markup-compatibility/2006" xmlns:p14="http://schemas.microsoft.com/office/powerpoint/2010/main">
    <mc:Choice Requires="p14">
      <p:transition spd="slow" p14:dur="2000" advTm="5974"/>
    </mc:Choice>
    <mc:Fallback xmlns="">
      <p:transition spd="slow" advTm="5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6"/>
                                        </p:tgtEl>
                                        <p:attrNameLst>
                                          <p:attrName>style.color</p:attrName>
                                        </p:attrNameLst>
                                      </p:cBhvr>
                                      <p:to>
                                        <a:schemeClr val="bg1"/>
                                      </p:to>
                                    </p:animClr>
                                    <p:animClr clrSpc="rgb" dir="cw">
                                      <p:cBhvr>
                                        <p:cTn id="22" dur="500" autoRev="1" fill="remove"/>
                                        <p:tgtEl>
                                          <p:spTgt spid="6"/>
                                        </p:tgtEl>
                                        <p:attrNameLst>
                                          <p:attrName>fillcolor</p:attrName>
                                        </p:attrNameLst>
                                      </p:cBhvr>
                                      <p:to>
                                        <a:schemeClr val="bg1"/>
                                      </p:to>
                                    </p:animClr>
                                    <p:set>
                                      <p:cBhvr>
                                        <p:cTn id="23" dur="500" autoRev="1" fill="remove"/>
                                        <p:tgtEl>
                                          <p:spTgt spid="6"/>
                                        </p:tgtEl>
                                        <p:attrNameLst>
                                          <p:attrName>fill.type</p:attrName>
                                        </p:attrNameLst>
                                      </p:cBhvr>
                                      <p:to>
                                        <p:strVal val="solid"/>
                                      </p:to>
                                    </p:set>
                                    <p:set>
                                      <p:cBhvr>
                                        <p:cTn id="24" dur="500" autoRev="1" fill="remove"/>
                                        <p:tgtEl>
                                          <p:spTgt spid="6"/>
                                        </p:tgtEl>
                                        <p:attrNameLst>
                                          <p:attrName>fill.on</p:attrName>
                                        </p:attrNameLst>
                                      </p:cBhvr>
                                      <p:to>
                                        <p:strVal val="true"/>
                                      </p:to>
                                    </p:set>
                                  </p:childTnLst>
                                </p:cTn>
                              </p:par>
                            </p:childTnLst>
                          </p:cTn>
                        </p:par>
                        <p:par>
                          <p:cTn id="25" fill="hold">
                            <p:stCondLst>
                              <p:cond delay="3500"/>
                            </p:stCondLst>
                            <p:childTnLst>
                              <p:par>
                                <p:cTn id="26" presetID="6" presetClass="emph" presetSubtype="0" fill="remove" grpId="0" nodeType="afterEffect">
                                  <p:stCondLst>
                                    <p:cond delay="0"/>
                                  </p:stCondLst>
                                  <p:childTnLst>
                                    <p:animScale>
                                      <p:cBhvr>
                                        <p:cTn id="27"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13"/>
                </p:tgtEl>
              </p:cMediaNode>
            </p:audio>
          </p:childTnLst>
        </p:cTn>
      </p:par>
    </p:tnLst>
    <p:bldLst>
      <p:bldP spid="2" grpId="0"/>
      <p:bldP spid="3" grpId="0" animBg="1"/>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D8633-F4FA-E4A5-BA19-26713A7FC6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7EEE79-D618-57A7-634B-7E723589E265}"/>
              </a:ext>
            </a:extLst>
          </p:cNvPr>
          <p:cNvSpPr>
            <a:spLocks noGrp="1"/>
          </p:cNvSpPr>
          <p:nvPr>
            <p:ph type="ctrTitle"/>
          </p:nvPr>
        </p:nvSpPr>
        <p:spPr>
          <a:xfrm rot="10800000" flipV="1">
            <a:off x="8221013" y="1786356"/>
            <a:ext cx="1532587" cy="4052013"/>
          </a:xfrm>
        </p:spPr>
        <p:txBody>
          <a:bodyPr>
            <a:noAutofit/>
          </a:bodyPr>
          <a:lstStyle/>
          <a:p>
            <a:r>
              <a:rPr lang="en-US" sz="30000" dirty="0"/>
              <a:t>5</a:t>
            </a:r>
          </a:p>
        </p:txBody>
      </p:sp>
      <p:sp>
        <p:nvSpPr>
          <p:cNvPr id="4" name="Rectangle 3">
            <a:extLst>
              <a:ext uri="{FF2B5EF4-FFF2-40B4-BE49-F238E27FC236}">
                <a16:creationId xmlns:a16="http://schemas.microsoft.com/office/drawing/2014/main" id="{BCC326CA-48EF-4AA8-6670-ADE8DBA0C718}"/>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D0BC383-421F-504B-6316-EFBD1C562B2A}"/>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64969F-ED87-CD30-C306-0F19B8ED77B3}"/>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58FFA52A-8E82-89F5-DA30-F7091C66FDBD}"/>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87A0830-9F96-8639-F860-732E8A789C97}"/>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9677D39-D709-4ACE-F588-8BA3ED700D1F}"/>
              </a:ext>
            </a:extLst>
          </p:cNvPr>
          <p:cNvSpPr/>
          <p:nvPr/>
        </p:nvSpPr>
        <p:spPr>
          <a:xfrm flipV="1">
            <a:off x="4038600"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8BC66ED3-77C2-CB76-5199-E0646F13880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9141382"/>
      </p:ext>
    </p:extLst>
  </p:cSld>
  <p:clrMapOvr>
    <a:masterClrMapping/>
  </p:clrMapOvr>
  <mc:AlternateContent xmlns:mc="http://schemas.openxmlformats.org/markup-compatibility/2006" xmlns:p14="http://schemas.microsoft.com/office/powerpoint/2010/main">
    <mc:Choice Requires="p14">
      <p:transition spd="slow" p14:dur="2000" advTm="7602"/>
    </mc:Choice>
    <mc:Fallback xmlns="">
      <p:transition spd="slow" advTm="76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8"/>
                                        </p:tgtEl>
                                        <p:attrNameLst>
                                          <p:attrName>style.color</p:attrName>
                                        </p:attrNameLst>
                                      </p:cBhvr>
                                      <p:to>
                                        <a:schemeClr val="bg1"/>
                                      </p:to>
                                    </p:animClr>
                                    <p:animClr clrSpc="rgb" dir="cw">
                                      <p:cBhvr>
                                        <p:cTn id="22" dur="500" autoRev="1" fill="remove"/>
                                        <p:tgtEl>
                                          <p:spTgt spid="8"/>
                                        </p:tgtEl>
                                        <p:attrNameLst>
                                          <p:attrName>fillcolor</p:attrName>
                                        </p:attrNameLst>
                                      </p:cBhvr>
                                      <p:to>
                                        <a:schemeClr val="bg1"/>
                                      </p:to>
                                    </p:animClr>
                                    <p:set>
                                      <p:cBhvr>
                                        <p:cTn id="23" dur="500" autoRev="1" fill="remove"/>
                                        <p:tgtEl>
                                          <p:spTgt spid="8"/>
                                        </p:tgtEl>
                                        <p:attrNameLst>
                                          <p:attrName>fill.type</p:attrName>
                                        </p:attrNameLst>
                                      </p:cBhvr>
                                      <p:to>
                                        <p:strVal val="solid"/>
                                      </p:to>
                                    </p:set>
                                    <p:set>
                                      <p:cBhvr>
                                        <p:cTn id="24" dur="500" autoRev="1" fill="remove"/>
                                        <p:tgtEl>
                                          <p:spTgt spid="8"/>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5"/>
                                        </p:tgtEl>
                                        <p:attrNameLst>
                                          <p:attrName>style.color</p:attrName>
                                        </p:attrNameLst>
                                      </p:cBhvr>
                                      <p:to>
                                        <a:schemeClr val="bg1"/>
                                      </p:to>
                                    </p:animClr>
                                    <p:animClr clrSpc="rgb" dir="cw">
                                      <p:cBhvr>
                                        <p:cTn id="28" dur="500" autoRev="1" fill="remove"/>
                                        <p:tgtEl>
                                          <p:spTgt spid="5"/>
                                        </p:tgtEl>
                                        <p:attrNameLst>
                                          <p:attrName>fillcolor</p:attrName>
                                        </p:attrNameLst>
                                      </p:cBhvr>
                                      <p:to>
                                        <a:schemeClr val="bg1"/>
                                      </p:to>
                                    </p:animClr>
                                    <p:set>
                                      <p:cBhvr>
                                        <p:cTn id="29" dur="500" autoRev="1" fill="remove"/>
                                        <p:tgtEl>
                                          <p:spTgt spid="5"/>
                                        </p:tgtEl>
                                        <p:attrNameLst>
                                          <p:attrName>fill.type</p:attrName>
                                        </p:attrNameLst>
                                      </p:cBhvr>
                                      <p:to>
                                        <p:strVal val="solid"/>
                                      </p:to>
                                    </p:set>
                                    <p:set>
                                      <p:cBhvr>
                                        <p:cTn id="30" dur="500" autoRev="1" fill="remove"/>
                                        <p:tgtEl>
                                          <p:spTgt spid="5"/>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6"/>
                                        </p:tgtEl>
                                        <p:attrNameLst>
                                          <p:attrName>style.color</p:attrName>
                                        </p:attrNameLst>
                                      </p:cBhvr>
                                      <p:to>
                                        <a:schemeClr val="bg1"/>
                                      </p:to>
                                    </p:animClr>
                                    <p:animClr clrSpc="rgb" dir="cw">
                                      <p:cBhvr>
                                        <p:cTn id="34" dur="500" autoRev="1" fill="remove"/>
                                        <p:tgtEl>
                                          <p:spTgt spid="6"/>
                                        </p:tgtEl>
                                        <p:attrNameLst>
                                          <p:attrName>fillcolor</p:attrName>
                                        </p:attrNameLst>
                                      </p:cBhvr>
                                      <p:to>
                                        <a:schemeClr val="bg1"/>
                                      </p:to>
                                    </p:animClr>
                                    <p:set>
                                      <p:cBhvr>
                                        <p:cTn id="35" dur="500" autoRev="1" fill="remove"/>
                                        <p:tgtEl>
                                          <p:spTgt spid="6"/>
                                        </p:tgtEl>
                                        <p:attrNameLst>
                                          <p:attrName>fill.type</p:attrName>
                                        </p:attrNameLst>
                                      </p:cBhvr>
                                      <p:to>
                                        <p:strVal val="solid"/>
                                      </p:to>
                                    </p:set>
                                    <p:set>
                                      <p:cBhvr>
                                        <p:cTn id="36" dur="500" autoRev="1" fill="remove"/>
                                        <p:tgtEl>
                                          <p:spTgt spid="6"/>
                                        </p:tgtEl>
                                        <p:attrNameLst>
                                          <p:attrName>fill.on</p:attrName>
                                        </p:attrNameLst>
                                      </p:cBhvr>
                                      <p:to>
                                        <p:strVal val="true"/>
                                      </p:to>
                                    </p:set>
                                  </p:childTnLst>
                                </p:cTn>
                              </p:par>
                            </p:childTnLst>
                          </p:cTn>
                        </p:par>
                        <p:par>
                          <p:cTn id="37" fill="hold">
                            <p:stCondLst>
                              <p:cond delay="5500"/>
                            </p:stCondLst>
                            <p:childTnLst>
                              <p:par>
                                <p:cTn id="38" presetID="6" presetClass="emph" presetSubtype="0" fill="remove" grpId="0" nodeType="afterEffect">
                                  <p:stCondLst>
                                    <p:cond delay="0"/>
                                  </p:stCondLst>
                                  <p:childTnLst>
                                    <p:animScale>
                                      <p:cBhvr>
                                        <p:cTn id="3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22"/>
                </p:tgtEl>
              </p:cMediaNode>
            </p:audio>
          </p:childTnLst>
        </p:cTn>
      </p:par>
    </p:tnLst>
    <p:bldLst>
      <p:bldP spid="2" grpId="0"/>
      <p:bldP spid="3" grpId="0" animBg="1"/>
      <p:bldP spid="5" grpId="0" animBg="1"/>
      <p:bldP spid="6" grpId="0" animBg="1"/>
      <p:bldP spid="7"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92D8E-A783-4834-8B25-AB43AA1616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3B0F0-FF5A-92F6-FF30-8BCFBF249807}"/>
              </a:ext>
            </a:extLst>
          </p:cNvPr>
          <p:cNvSpPr>
            <a:spLocks noGrp="1"/>
          </p:cNvSpPr>
          <p:nvPr>
            <p:ph type="ctrTitle"/>
          </p:nvPr>
        </p:nvSpPr>
        <p:spPr>
          <a:xfrm rot="10800000" flipV="1">
            <a:off x="8221013" y="1840787"/>
            <a:ext cx="1532587" cy="4052013"/>
          </a:xfrm>
        </p:spPr>
        <p:txBody>
          <a:bodyPr>
            <a:noAutofit/>
          </a:bodyPr>
          <a:lstStyle/>
          <a:p>
            <a:r>
              <a:rPr lang="en-US" sz="30000" dirty="0"/>
              <a:t>2</a:t>
            </a:r>
          </a:p>
        </p:txBody>
      </p:sp>
      <p:sp>
        <p:nvSpPr>
          <p:cNvPr id="4" name="Rectangle 3">
            <a:extLst>
              <a:ext uri="{FF2B5EF4-FFF2-40B4-BE49-F238E27FC236}">
                <a16:creationId xmlns:a16="http://schemas.microsoft.com/office/drawing/2014/main" id="{AC26EB0E-8FAF-8B78-A4E1-25243A6878C5}"/>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592512A6-7460-D3AF-EFE3-289413B11E20}"/>
              </a:ext>
            </a:extLst>
          </p:cNvPr>
          <p:cNvSpPr/>
          <p:nvPr/>
        </p:nvSpPr>
        <p:spPr>
          <a:xfrm>
            <a:off x="3294743" y="257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FAFF3BB-ACDD-1B1A-A34C-0AC274213C8B}"/>
              </a:ext>
            </a:extLst>
          </p:cNvPr>
          <p:cNvSpPr/>
          <p:nvPr/>
        </p:nvSpPr>
        <p:spPr>
          <a:xfrm>
            <a:off x="4738914" y="39115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57408DE7-20E3-D960-4367-F1F1D0FE6BD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81963183"/>
      </p:ext>
    </p:extLst>
  </p:cSld>
  <p:clrMapOvr>
    <a:masterClrMapping/>
  </p:clrMapOvr>
  <mc:AlternateContent xmlns:mc="http://schemas.openxmlformats.org/markup-compatibility/2006" xmlns:p14="http://schemas.microsoft.com/office/powerpoint/2010/main">
    <mc:Choice Requires="p14">
      <p:transition spd="slow" p14:dur="2000" advTm="4711"/>
    </mc:Choice>
    <mc:Fallback xmlns="">
      <p:transition spd="slow" advTm="47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1"/>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1"/>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1"/>
                            </p:stCondLst>
                            <p:childTnLst>
                              <p:par>
                                <p:cTn id="20" presetID="6" presetClass="emph" presetSubtype="0" fill="remove" grpId="0" nodeType="afterEffect">
                                  <p:stCondLst>
                                    <p:cond delay="0"/>
                                  </p:stCondLst>
                                  <p:childTnLst>
                                    <p:animScale>
                                      <p:cBhvr>
                                        <p:cTn id="21"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9"/>
                </p:tgtEl>
              </p:cMediaNode>
            </p:audio>
          </p:childTnLst>
        </p:cTn>
      </p:par>
    </p:tnLst>
    <p:bldLst>
      <p:bldP spid="2" grpId="0"/>
      <p:bldP spid="3" grpId="0" animBg="1"/>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7D875-9529-577C-6CE9-AFF17A0FEC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A201D-ACE8-6B4B-E659-271BA41F8DE1}"/>
              </a:ext>
            </a:extLst>
          </p:cNvPr>
          <p:cNvSpPr>
            <a:spLocks noGrp="1"/>
          </p:cNvSpPr>
          <p:nvPr>
            <p:ph type="ctrTitle"/>
          </p:nvPr>
        </p:nvSpPr>
        <p:spPr>
          <a:xfrm rot="10800000" flipV="1">
            <a:off x="8221013" y="4537523"/>
            <a:ext cx="1532587" cy="1371602"/>
          </a:xfrm>
        </p:spPr>
        <p:txBody>
          <a:bodyPr>
            <a:noAutofit/>
          </a:bodyPr>
          <a:lstStyle/>
          <a:p>
            <a:r>
              <a:rPr lang="en-US" sz="30000" dirty="0"/>
              <a:t>6</a:t>
            </a:r>
          </a:p>
        </p:txBody>
      </p:sp>
      <p:sp>
        <p:nvSpPr>
          <p:cNvPr id="4" name="Rectangle 3">
            <a:extLst>
              <a:ext uri="{FF2B5EF4-FFF2-40B4-BE49-F238E27FC236}">
                <a16:creationId xmlns:a16="http://schemas.microsoft.com/office/drawing/2014/main" id="{7587C2E0-F0B2-FCEF-4A6E-FD8E06B3C6B4}"/>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2E327D86-82C6-4119-1371-9745E0900E0A}"/>
              </a:ext>
            </a:extLst>
          </p:cNvPr>
          <p:cNvSpPr/>
          <p:nvPr/>
        </p:nvSpPr>
        <p:spPr>
          <a:xfrm>
            <a:off x="3412673"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8C74652-072B-A5E9-469A-BD114E68C671}"/>
              </a:ext>
            </a:extLst>
          </p:cNvPr>
          <p:cNvSpPr/>
          <p:nvPr/>
        </p:nvSpPr>
        <p:spPr>
          <a:xfrm>
            <a:off x="3412673"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AFFF2AB4-2987-89B4-3E58-96E1A104713D}"/>
              </a:ext>
            </a:extLst>
          </p:cNvPr>
          <p:cNvSpPr/>
          <p:nvPr/>
        </p:nvSpPr>
        <p:spPr>
          <a:xfrm flipV="1">
            <a:off x="4535055"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6924C42-04D2-907D-85EA-275D04ADFAF8}"/>
              </a:ext>
            </a:extLst>
          </p:cNvPr>
          <p:cNvSpPr/>
          <p:nvPr/>
        </p:nvSpPr>
        <p:spPr>
          <a:xfrm>
            <a:off x="4534396"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D644BB3-AFC5-CE10-6EBC-BED3E84FC29A}"/>
              </a:ext>
            </a:extLst>
          </p:cNvPr>
          <p:cNvSpPr/>
          <p:nvPr/>
        </p:nvSpPr>
        <p:spPr>
          <a:xfrm flipV="1">
            <a:off x="3412673" y="42290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F322F17F-103F-A6BA-2B75-3390BA3558C1}"/>
              </a:ext>
            </a:extLst>
          </p:cNvPr>
          <p:cNvSpPr/>
          <p:nvPr/>
        </p:nvSpPr>
        <p:spPr>
          <a:xfrm flipV="1">
            <a:off x="4535055" y="4229097"/>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15E2348A-8C37-74DD-E395-ED8ACCF83A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54495252"/>
      </p:ext>
    </p:extLst>
  </p:cSld>
  <p:clrMapOvr>
    <a:masterClrMapping/>
  </p:clrMapOvr>
  <mc:AlternateContent xmlns:mc="http://schemas.openxmlformats.org/markup-compatibility/2006" xmlns:p14="http://schemas.microsoft.com/office/powerpoint/2010/main">
    <mc:Choice Requires="p14">
      <p:transition spd="slow" p14:dur="2000" advTm="8960"/>
    </mc:Choice>
    <mc:Fallback xmlns="">
      <p:transition spd="slow" advTm="8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8"/>
                                        </p:tgtEl>
                                        <p:attrNameLst>
                                          <p:attrName>style.color</p:attrName>
                                        </p:attrNameLst>
                                      </p:cBhvr>
                                      <p:to>
                                        <a:schemeClr val="bg1"/>
                                      </p:to>
                                    </p:animClr>
                                    <p:animClr clrSpc="rgb" dir="cw">
                                      <p:cBhvr>
                                        <p:cTn id="34" dur="500" autoRev="1" fill="remove"/>
                                        <p:tgtEl>
                                          <p:spTgt spid="8"/>
                                        </p:tgtEl>
                                        <p:attrNameLst>
                                          <p:attrName>fillcolor</p:attrName>
                                        </p:attrNameLst>
                                      </p:cBhvr>
                                      <p:to>
                                        <a:schemeClr val="bg1"/>
                                      </p:to>
                                    </p:animClr>
                                    <p:set>
                                      <p:cBhvr>
                                        <p:cTn id="35" dur="500" autoRev="1" fill="remove"/>
                                        <p:tgtEl>
                                          <p:spTgt spid="8"/>
                                        </p:tgtEl>
                                        <p:attrNameLst>
                                          <p:attrName>fill.type</p:attrName>
                                        </p:attrNameLst>
                                      </p:cBhvr>
                                      <p:to>
                                        <p:strVal val="solid"/>
                                      </p:to>
                                    </p:set>
                                    <p:set>
                                      <p:cBhvr>
                                        <p:cTn id="36" dur="500" autoRev="1" fill="remove"/>
                                        <p:tgtEl>
                                          <p:spTgt spid="8"/>
                                        </p:tgtEl>
                                        <p:attrNameLst>
                                          <p:attrName>fill.on</p:attrName>
                                        </p:attrNameLst>
                                      </p:cBhvr>
                                      <p:to>
                                        <p:strVal val="true"/>
                                      </p:to>
                                    </p:set>
                                  </p:childTnLst>
                                </p:cTn>
                              </p:par>
                            </p:childTnLst>
                          </p:cTn>
                        </p:par>
                        <p:par>
                          <p:cTn id="37" fill="hold">
                            <p:stCondLst>
                              <p:cond delay="5500"/>
                            </p:stCondLst>
                            <p:childTnLst>
                              <p:par>
                                <p:cTn id="38" presetID="27" presetClass="emph" presetSubtype="0" fill="remove" grpId="0" nodeType="afterEffect">
                                  <p:stCondLst>
                                    <p:cond delay="0"/>
                                  </p:stCondLst>
                                  <p:childTnLst>
                                    <p:animClr clrSpc="rgb" dir="cw">
                                      <p:cBhvr override="childStyle">
                                        <p:cTn id="39" dur="500" autoRev="1" fill="remove"/>
                                        <p:tgtEl>
                                          <p:spTgt spid="9"/>
                                        </p:tgtEl>
                                        <p:attrNameLst>
                                          <p:attrName>style.color</p:attrName>
                                        </p:attrNameLst>
                                      </p:cBhvr>
                                      <p:to>
                                        <a:schemeClr val="bg1"/>
                                      </p:to>
                                    </p:animClr>
                                    <p:animClr clrSpc="rgb" dir="cw">
                                      <p:cBhvr>
                                        <p:cTn id="40" dur="500" autoRev="1" fill="remove"/>
                                        <p:tgtEl>
                                          <p:spTgt spid="9"/>
                                        </p:tgtEl>
                                        <p:attrNameLst>
                                          <p:attrName>fillcolor</p:attrName>
                                        </p:attrNameLst>
                                      </p:cBhvr>
                                      <p:to>
                                        <a:schemeClr val="bg1"/>
                                      </p:to>
                                    </p:animClr>
                                    <p:set>
                                      <p:cBhvr>
                                        <p:cTn id="41" dur="500" autoRev="1" fill="remove"/>
                                        <p:tgtEl>
                                          <p:spTgt spid="9"/>
                                        </p:tgtEl>
                                        <p:attrNameLst>
                                          <p:attrName>fill.type</p:attrName>
                                        </p:attrNameLst>
                                      </p:cBhvr>
                                      <p:to>
                                        <p:strVal val="solid"/>
                                      </p:to>
                                    </p:set>
                                    <p:set>
                                      <p:cBhvr>
                                        <p:cTn id="42" dur="500" autoRev="1" fill="remove"/>
                                        <p:tgtEl>
                                          <p:spTgt spid="9"/>
                                        </p:tgtEl>
                                        <p:attrNameLst>
                                          <p:attrName>fill.on</p:attrName>
                                        </p:attrNameLst>
                                      </p:cBhvr>
                                      <p:to>
                                        <p:strVal val="true"/>
                                      </p:to>
                                    </p:set>
                                  </p:childTnLst>
                                </p:cTn>
                              </p:par>
                            </p:childTnLst>
                          </p:cTn>
                        </p:par>
                        <p:par>
                          <p:cTn id="43" fill="hold">
                            <p:stCondLst>
                              <p:cond delay="6500"/>
                            </p:stCondLst>
                            <p:childTnLst>
                              <p:par>
                                <p:cTn id="44" presetID="6" presetClass="emph" presetSubtype="0" fill="remove" grpId="0" nodeType="afterEffect">
                                  <p:stCondLst>
                                    <p:cond delay="0"/>
                                  </p:stCondLst>
                                  <p:childTnLst>
                                    <p:animScale>
                                      <p:cBhvr>
                                        <p:cTn id="4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21"/>
                </p:tgtEl>
              </p:cMediaNode>
            </p:audio>
          </p:childTnLst>
        </p:cTn>
      </p:par>
    </p:tnLst>
    <p:bldLst>
      <p:bldP spid="2" grpId="0"/>
      <p:bldP spid="3" grpId="0" animBg="1"/>
      <p:bldP spid="5" grpId="0" animBg="1"/>
      <p:bldP spid="6" grpId="0" animBg="1"/>
      <p:bldP spid="7" grpId="0" animBg="1"/>
      <p:bldP spid="8" grpId="0"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A22D0-098D-20EC-7763-E1DFDDE48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D3008-6AC1-E2BF-4F9F-C05C3185C595}"/>
              </a:ext>
            </a:extLst>
          </p:cNvPr>
          <p:cNvSpPr>
            <a:spLocks noGrp="1"/>
          </p:cNvSpPr>
          <p:nvPr>
            <p:ph type="ctrTitle"/>
          </p:nvPr>
        </p:nvSpPr>
        <p:spPr>
          <a:xfrm rot="10800000" flipV="1">
            <a:off x="8221013" y="1840787"/>
            <a:ext cx="1532587" cy="4052013"/>
          </a:xfrm>
        </p:spPr>
        <p:txBody>
          <a:bodyPr>
            <a:noAutofit/>
          </a:bodyPr>
          <a:lstStyle/>
          <a:p>
            <a:r>
              <a:rPr lang="en-US" sz="30000" dirty="0"/>
              <a:t>4</a:t>
            </a:r>
          </a:p>
        </p:txBody>
      </p:sp>
      <p:sp>
        <p:nvSpPr>
          <p:cNvPr id="4" name="Rectangle 3">
            <a:extLst>
              <a:ext uri="{FF2B5EF4-FFF2-40B4-BE49-F238E27FC236}">
                <a16:creationId xmlns:a16="http://schemas.microsoft.com/office/drawing/2014/main" id="{15CE3FA5-3F03-4915-C1F1-32C7E4AC54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0B345AD-A267-3DEF-9AA5-E269AB960D6E}"/>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4AEEE31-3064-BF30-8645-7A11C5C56E39}"/>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1053A461-D828-1C5C-3F6C-6917B0491D83}"/>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BF1183B-6329-54F5-C15C-B6823772DC9C}"/>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Audio 13">
            <a:extLst>
              <a:ext uri="{FF2B5EF4-FFF2-40B4-BE49-F238E27FC236}">
                <a16:creationId xmlns:a16="http://schemas.microsoft.com/office/drawing/2014/main" id="{20DE7F19-F243-682E-2D7E-1DC127A189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24929713"/>
      </p:ext>
    </p:extLst>
  </p:cSld>
  <p:clrMapOvr>
    <a:masterClrMapping/>
  </p:clrMapOvr>
  <mc:AlternateContent xmlns:mc="http://schemas.openxmlformats.org/markup-compatibility/2006" xmlns:p14="http://schemas.microsoft.com/office/powerpoint/2010/main">
    <mc:Choice Requires="p14">
      <p:transition spd="slow" p14:dur="2000" advTm="6734"/>
    </mc:Choice>
    <mc:Fallback xmlns="">
      <p:transition spd="slow" advTm="6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6" presetClass="emph" presetSubtype="0" fill="remove" grpId="0" nodeType="afterEffect">
                                  <p:stCondLst>
                                    <p:cond delay="0"/>
                                  </p:stCondLst>
                                  <p:childTnLst>
                                    <p:animScale>
                                      <p:cBhvr>
                                        <p:cTn id="33"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14"/>
                </p:tgtEl>
              </p:cMediaNode>
            </p:audio>
          </p:childTnLst>
        </p:cTn>
      </p:par>
    </p:tnLst>
    <p:bldLst>
      <p:bldP spid="2" grpId="0"/>
      <p:bldP spid="3" grpId="0" animBg="1"/>
      <p:bldP spid="5" grpId="0" animBg="1"/>
      <p:bldP spid="6" grpId="0" animBg="1"/>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92D8E-A783-4834-8B25-AB43AA1616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3B0F0-FF5A-92F6-FF30-8BCFBF249807}"/>
              </a:ext>
            </a:extLst>
          </p:cNvPr>
          <p:cNvSpPr>
            <a:spLocks noGrp="1"/>
          </p:cNvSpPr>
          <p:nvPr>
            <p:ph type="ctrTitle"/>
          </p:nvPr>
        </p:nvSpPr>
        <p:spPr>
          <a:xfrm rot="10800000" flipV="1">
            <a:off x="8221013" y="1840787"/>
            <a:ext cx="1532587" cy="4052013"/>
          </a:xfrm>
        </p:spPr>
        <p:txBody>
          <a:bodyPr>
            <a:noAutofit/>
          </a:bodyPr>
          <a:lstStyle/>
          <a:p>
            <a:r>
              <a:rPr lang="en-US" sz="30000" dirty="0"/>
              <a:t>2</a:t>
            </a:r>
          </a:p>
        </p:txBody>
      </p:sp>
      <p:sp>
        <p:nvSpPr>
          <p:cNvPr id="4" name="Rectangle 3">
            <a:extLst>
              <a:ext uri="{FF2B5EF4-FFF2-40B4-BE49-F238E27FC236}">
                <a16:creationId xmlns:a16="http://schemas.microsoft.com/office/drawing/2014/main" id="{AC26EB0E-8FAF-8B78-A4E1-25243A6878C5}"/>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592512A6-7460-D3AF-EFE3-289413B11E20}"/>
              </a:ext>
            </a:extLst>
          </p:cNvPr>
          <p:cNvSpPr/>
          <p:nvPr/>
        </p:nvSpPr>
        <p:spPr>
          <a:xfrm>
            <a:off x="3294743" y="257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FAFF3BB-ACDD-1B1A-A34C-0AC274213C8B}"/>
              </a:ext>
            </a:extLst>
          </p:cNvPr>
          <p:cNvSpPr/>
          <p:nvPr/>
        </p:nvSpPr>
        <p:spPr>
          <a:xfrm>
            <a:off x="4738914" y="39115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57408DE7-20E3-D960-4367-F1F1D0FE6BD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19816352"/>
      </p:ext>
    </p:extLst>
  </p:cSld>
  <p:clrMapOvr>
    <a:masterClrMapping/>
  </p:clrMapOvr>
  <mc:AlternateContent xmlns:mc="http://schemas.openxmlformats.org/markup-compatibility/2006" xmlns:p14="http://schemas.microsoft.com/office/powerpoint/2010/main">
    <mc:Choice Requires="p14">
      <p:transition spd="slow" p14:dur="2000" advTm="4711"/>
    </mc:Choice>
    <mc:Fallback xmlns="">
      <p:transition spd="slow" advTm="47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1"/>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1"/>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1"/>
                            </p:stCondLst>
                            <p:childTnLst>
                              <p:par>
                                <p:cTn id="20" presetID="6" presetClass="emph" presetSubtype="0" fill="remove" grpId="0" nodeType="afterEffect">
                                  <p:stCondLst>
                                    <p:cond delay="0"/>
                                  </p:stCondLst>
                                  <p:childTnLst>
                                    <p:animScale>
                                      <p:cBhvr>
                                        <p:cTn id="21"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9"/>
                </p:tgtEl>
              </p:cMediaNode>
            </p:audio>
          </p:childTnLst>
        </p:cTn>
      </p:par>
    </p:tnLst>
    <p:bldLst>
      <p:bldP spid="2" grpId="0"/>
      <p:bldP spid="3" grpId="0" animBg="1"/>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48C0C-5863-672F-F444-7A6A4F7B3F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457C9-655E-E935-7E31-C566F9D8ED8C}"/>
              </a:ext>
            </a:extLst>
          </p:cNvPr>
          <p:cNvSpPr>
            <a:spLocks noGrp="1"/>
          </p:cNvSpPr>
          <p:nvPr>
            <p:ph type="ctrTitle"/>
          </p:nvPr>
        </p:nvSpPr>
        <p:spPr>
          <a:xfrm rot="10800000" flipV="1">
            <a:off x="8221013" y="1800871"/>
            <a:ext cx="1532587" cy="4052013"/>
          </a:xfrm>
        </p:spPr>
        <p:txBody>
          <a:bodyPr>
            <a:noAutofit/>
          </a:bodyPr>
          <a:lstStyle/>
          <a:p>
            <a:r>
              <a:rPr lang="en-US" sz="30000" dirty="0"/>
              <a:t>3</a:t>
            </a:r>
          </a:p>
        </p:txBody>
      </p:sp>
      <p:sp>
        <p:nvSpPr>
          <p:cNvPr id="4" name="Rectangle 3">
            <a:extLst>
              <a:ext uri="{FF2B5EF4-FFF2-40B4-BE49-F238E27FC236}">
                <a16:creationId xmlns:a16="http://schemas.microsoft.com/office/drawing/2014/main" id="{A9BE145A-ADE7-BDEF-D456-350C1F58F7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C5F796F-7012-0FD9-548F-FC71CFB48EF2}"/>
              </a:ext>
            </a:extLst>
          </p:cNvPr>
          <p:cNvSpPr/>
          <p:nvPr/>
        </p:nvSpPr>
        <p:spPr>
          <a:xfrm>
            <a:off x="3204694"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16D6A6F-584F-301E-6273-80FF98F92E8D}"/>
              </a:ext>
            </a:extLst>
          </p:cNvPr>
          <p:cNvSpPr/>
          <p:nvPr/>
        </p:nvSpPr>
        <p:spPr>
          <a:xfrm>
            <a:off x="4038600" y="321853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CA5259DC-09E6-F329-EDC5-CE2A0BEEE292}"/>
              </a:ext>
            </a:extLst>
          </p:cNvPr>
          <p:cNvSpPr/>
          <p:nvPr/>
        </p:nvSpPr>
        <p:spPr>
          <a:xfrm flipV="1">
            <a:off x="4840516" y="3984170"/>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udio 12">
            <a:extLst>
              <a:ext uri="{FF2B5EF4-FFF2-40B4-BE49-F238E27FC236}">
                <a16:creationId xmlns:a16="http://schemas.microsoft.com/office/drawing/2014/main" id="{3DBB4B5B-328B-EDB4-F76F-1778BDE6E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8083378"/>
      </p:ext>
    </p:extLst>
  </p:cSld>
  <p:clrMapOvr>
    <a:masterClrMapping/>
  </p:clrMapOvr>
  <mc:AlternateContent xmlns:mc="http://schemas.openxmlformats.org/markup-compatibility/2006" xmlns:p14="http://schemas.microsoft.com/office/powerpoint/2010/main">
    <mc:Choice Requires="p14">
      <p:transition spd="slow" p14:dur="2000" advTm="5974"/>
    </mc:Choice>
    <mc:Fallback xmlns="">
      <p:transition spd="slow" advTm="5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6"/>
                                        </p:tgtEl>
                                        <p:attrNameLst>
                                          <p:attrName>style.color</p:attrName>
                                        </p:attrNameLst>
                                      </p:cBhvr>
                                      <p:to>
                                        <a:schemeClr val="bg1"/>
                                      </p:to>
                                    </p:animClr>
                                    <p:animClr clrSpc="rgb" dir="cw">
                                      <p:cBhvr>
                                        <p:cTn id="22" dur="500" autoRev="1" fill="remove"/>
                                        <p:tgtEl>
                                          <p:spTgt spid="6"/>
                                        </p:tgtEl>
                                        <p:attrNameLst>
                                          <p:attrName>fillcolor</p:attrName>
                                        </p:attrNameLst>
                                      </p:cBhvr>
                                      <p:to>
                                        <a:schemeClr val="bg1"/>
                                      </p:to>
                                    </p:animClr>
                                    <p:set>
                                      <p:cBhvr>
                                        <p:cTn id="23" dur="500" autoRev="1" fill="remove"/>
                                        <p:tgtEl>
                                          <p:spTgt spid="6"/>
                                        </p:tgtEl>
                                        <p:attrNameLst>
                                          <p:attrName>fill.type</p:attrName>
                                        </p:attrNameLst>
                                      </p:cBhvr>
                                      <p:to>
                                        <p:strVal val="solid"/>
                                      </p:to>
                                    </p:set>
                                    <p:set>
                                      <p:cBhvr>
                                        <p:cTn id="24" dur="500" autoRev="1" fill="remove"/>
                                        <p:tgtEl>
                                          <p:spTgt spid="6"/>
                                        </p:tgtEl>
                                        <p:attrNameLst>
                                          <p:attrName>fill.on</p:attrName>
                                        </p:attrNameLst>
                                      </p:cBhvr>
                                      <p:to>
                                        <p:strVal val="true"/>
                                      </p:to>
                                    </p:set>
                                  </p:childTnLst>
                                </p:cTn>
                              </p:par>
                            </p:childTnLst>
                          </p:cTn>
                        </p:par>
                        <p:par>
                          <p:cTn id="25" fill="hold">
                            <p:stCondLst>
                              <p:cond delay="3500"/>
                            </p:stCondLst>
                            <p:childTnLst>
                              <p:par>
                                <p:cTn id="26" presetID="6" presetClass="emph" presetSubtype="0" fill="remove" grpId="0" nodeType="afterEffect">
                                  <p:stCondLst>
                                    <p:cond delay="0"/>
                                  </p:stCondLst>
                                  <p:childTnLst>
                                    <p:animScale>
                                      <p:cBhvr>
                                        <p:cTn id="27"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13"/>
                </p:tgtEl>
              </p:cMediaNode>
            </p:audio>
          </p:childTnLst>
        </p:cTn>
      </p:par>
    </p:tnLst>
    <p:bldLst>
      <p:bldP spid="2" grpId="0"/>
      <p:bldP spid="3" grpId="0" animBg="1"/>
      <p:bldP spid="5"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BA476-AD35-B44F-C753-2C3D1B0FF77E}"/>
              </a:ext>
            </a:extLst>
          </p:cNvPr>
          <p:cNvSpPr>
            <a:spLocks noGrp="1"/>
          </p:cNvSpPr>
          <p:nvPr>
            <p:ph type="ctrTitle"/>
          </p:nvPr>
        </p:nvSpPr>
        <p:spPr>
          <a:xfrm flipV="1">
            <a:off x="7856112" y="1120461"/>
            <a:ext cx="1137634" cy="1914121"/>
          </a:xfrm>
        </p:spPr>
        <p:txBody>
          <a:bodyPr>
            <a:noAutofit/>
          </a:bodyPr>
          <a:lstStyle/>
          <a:p>
            <a:r>
              <a:rPr lang="en-US" sz="30000" dirty="0"/>
              <a:t>0</a:t>
            </a:r>
          </a:p>
        </p:txBody>
      </p:sp>
      <p:sp>
        <p:nvSpPr>
          <p:cNvPr id="4" name="Rectangle 3">
            <a:extLst>
              <a:ext uri="{FF2B5EF4-FFF2-40B4-BE49-F238E27FC236}">
                <a16:creationId xmlns:a16="http://schemas.microsoft.com/office/drawing/2014/main" id="{475605E6-EF63-B83E-32B7-D62DA244C016}"/>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Audio 24">
            <a:extLst>
              <a:ext uri="{FF2B5EF4-FFF2-40B4-BE49-F238E27FC236}">
                <a16:creationId xmlns:a16="http://schemas.microsoft.com/office/drawing/2014/main" id="{20B2953D-3E4F-1D0E-FB19-BF92E565F6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26155010"/>
      </p:ext>
    </p:extLst>
  </p:cSld>
  <p:clrMapOvr>
    <a:masterClrMapping/>
  </p:clrMapOvr>
  <mc:AlternateContent xmlns:mc="http://schemas.openxmlformats.org/markup-compatibility/2006" xmlns:p14="http://schemas.microsoft.com/office/powerpoint/2010/main">
    <mc:Choice Requires="p14">
      <p:transition spd="slow" p14:dur="2000" advTm="3305"/>
    </mc:Choice>
    <mc:Fallback xmlns="">
      <p:transition spd="slow" advTm="33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6" presetClass="emph" presetSubtype="0" fill="remove" grpId="0" nodeType="afterEffect">
                                  <p:stCondLst>
                                    <p:cond delay="1000"/>
                                  </p:stCondLst>
                                  <p:childTnLst>
                                    <p:animScale>
                                      <p:cBhvr>
                                        <p:cTn id="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0" fill="hold" display="0">
                  <p:stCondLst>
                    <p:cond delay="indefinite"/>
                  </p:stCondLst>
                  <p:endCondLst>
                    <p:cond evt="onStopAudio" delay="0">
                      <p:tgtEl>
                        <p:sldTgt/>
                      </p:tgtEl>
                    </p:cond>
                  </p:endCondLst>
                </p:cTn>
                <p:tgtEl>
                  <p:spTgt spid="25"/>
                </p:tgtEl>
              </p:cMediaNode>
            </p:audio>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1999FA-0162-2418-3153-1932ACBB51DF}"/>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F01DC1A-7D24-C598-D5E4-ABC5E5304E2C}"/>
              </a:ext>
            </a:extLst>
          </p:cNvPr>
          <p:cNvSpPr>
            <a:spLocks noGrp="1"/>
          </p:cNvSpPr>
          <p:nvPr>
            <p:ph idx="1"/>
          </p:nvPr>
        </p:nvSpPr>
        <p:spPr>
          <a:xfrm>
            <a:off x="838200" y="1762782"/>
            <a:ext cx="10515600" cy="4351338"/>
          </a:xfrm>
        </p:spPr>
        <p:txBody>
          <a:bodyPr>
            <a:normAutofit/>
          </a:bodyPr>
          <a:lstStyle/>
          <a:p>
            <a:pPr marL="0" indent="0" algn="ctr">
              <a:buNone/>
            </a:pPr>
            <a:r>
              <a:rPr lang="en-US" sz="4400" dirty="0">
                <a:latin typeface="Times New Roman" panose="02020603050405020304" pitchFamily="18" charset="0"/>
                <a:cs typeface="Times New Roman" panose="02020603050405020304" pitchFamily="18" charset="0"/>
              </a:rPr>
              <a:t>We are going to count dots and match the total amount of dots to the correct number. We will first count the dots then say the number. Count along with the smartboard when the dots light up! Let’s get started.</a:t>
            </a:r>
          </a:p>
          <a:p>
            <a:pPr marL="0" indent="0">
              <a:buNone/>
            </a:pPr>
            <a:endParaRPr lang="en-US" dirty="0"/>
          </a:p>
        </p:txBody>
      </p:sp>
      <p:pic>
        <p:nvPicPr>
          <p:cNvPr id="10" name="Audio 9">
            <a:extLst>
              <a:ext uri="{FF2B5EF4-FFF2-40B4-BE49-F238E27FC236}">
                <a16:creationId xmlns:a16="http://schemas.microsoft.com/office/drawing/2014/main" id="{B5A19A25-3B85-4AAD-C87D-B931E9BE481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52929112"/>
      </p:ext>
    </p:extLst>
  </p:cSld>
  <p:clrMapOvr>
    <a:masterClrMapping/>
  </p:clrMapOvr>
  <mc:AlternateContent xmlns:mc="http://schemas.openxmlformats.org/markup-compatibility/2006" xmlns:p14="http://schemas.microsoft.com/office/powerpoint/2010/main">
    <mc:Choice Requires="p14">
      <p:transition spd="slow" p14:dur="2000" advTm="13485"/>
    </mc:Choice>
    <mc:Fallback xmlns="">
      <p:transition spd="slow" advTm="1348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92D8E-A783-4834-8B25-AB43AA1616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3B0F0-FF5A-92F6-FF30-8BCFBF249807}"/>
              </a:ext>
            </a:extLst>
          </p:cNvPr>
          <p:cNvSpPr>
            <a:spLocks noGrp="1"/>
          </p:cNvSpPr>
          <p:nvPr>
            <p:ph type="ctrTitle"/>
          </p:nvPr>
        </p:nvSpPr>
        <p:spPr>
          <a:xfrm rot="10800000" flipV="1">
            <a:off x="8221013" y="1840787"/>
            <a:ext cx="1532587" cy="4052013"/>
          </a:xfrm>
        </p:spPr>
        <p:txBody>
          <a:bodyPr>
            <a:noAutofit/>
          </a:bodyPr>
          <a:lstStyle/>
          <a:p>
            <a:r>
              <a:rPr lang="en-US" sz="30000" dirty="0"/>
              <a:t>2</a:t>
            </a:r>
          </a:p>
        </p:txBody>
      </p:sp>
      <p:sp>
        <p:nvSpPr>
          <p:cNvPr id="4" name="Rectangle 3">
            <a:extLst>
              <a:ext uri="{FF2B5EF4-FFF2-40B4-BE49-F238E27FC236}">
                <a16:creationId xmlns:a16="http://schemas.microsoft.com/office/drawing/2014/main" id="{AC26EB0E-8FAF-8B78-A4E1-25243A6878C5}"/>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592512A6-7460-D3AF-EFE3-289413B11E20}"/>
              </a:ext>
            </a:extLst>
          </p:cNvPr>
          <p:cNvSpPr/>
          <p:nvPr/>
        </p:nvSpPr>
        <p:spPr>
          <a:xfrm>
            <a:off x="3294743" y="257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FAFF3BB-ACDD-1B1A-A34C-0AC274213C8B}"/>
              </a:ext>
            </a:extLst>
          </p:cNvPr>
          <p:cNvSpPr/>
          <p:nvPr/>
        </p:nvSpPr>
        <p:spPr>
          <a:xfrm>
            <a:off x="4738914" y="39115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57408DE7-20E3-D960-4367-F1F1D0FE6BD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63396460"/>
      </p:ext>
    </p:extLst>
  </p:cSld>
  <p:clrMapOvr>
    <a:masterClrMapping/>
  </p:clrMapOvr>
  <mc:AlternateContent xmlns:mc="http://schemas.openxmlformats.org/markup-compatibility/2006" xmlns:p14="http://schemas.microsoft.com/office/powerpoint/2010/main">
    <mc:Choice Requires="p14">
      <p:transition spd="slow" p14:dur="2000" advTm="4711"/>
    </mc:Choice>
    <mc:Fallback xmlns="">
      <p:transition spd="slow" advTm="47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1"/>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1"/>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1"/>
                            </p:stCondLst>
                            <p:childTnLst>
                              <p:par>
                                <p:cTn id="20" presetID="6" presetClass="emph" presetSubtype="0" fill="remove" grpId="0" nodeType="afterEffect">
                                  <p:stCondLst>
                                    <p:cond delay="0"/>
                                  </p:stCondLst>
                                  <p:childTnLst>
                                    <p:animScale>
                                      <p:cBhvr>
                                        <p:cTn id="21"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9"/>
                </p:tgtEl>
              </p:cMediaNode>
            </p:audio>
          </p:childTnLst>
        </p:cTn>
      </p:par>
    </p:tnLst>
    <p:bldLst>
      <p:bldP spid="2" grpId="0"/>
      <p:bldP spid="3" grpId="0" animBg="1"/>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D8633-F4FA-E4A5-BA19-26713A7FC6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7EEE79-D618-57A7-634B-7E723589E265}"/>
              </a:ext>
            </a:extLst>
          </p:cNvPr>
          <p:cNvSpPr>
            <a:spLocks noGrp="1"/>
          </p:cNvSpPr>
          <p:nvPr>
            <p:ph type="ctrTitle"/>
          </p:nvPr>
        </p:nvSpPr>
        <p:spPr>
          <a:xfrm rot="10800000" flipV="1">
            <a:off x="8221013" y="1786356"/>
            <a:ext cx="1532587" cy="4052013"/>
          </a:xfrm>
        </p:spPr>
        <p:txBody>
          <a:bodyPr>
            <a:noAutofit/>
          </a:bodyPr>
          <a:lstStyle/>
          <a:p>
            <a:r>
              <a:rPr lang="en-US" sz="30000" dirty="0"/>
              <a:t>5</a:t>
            </a:r>
          </a:p>
        </p:txBody>
      </p:sp>
      <p:sp>
        <p:nvSpPr>
          <p:cNvPr id="4" name="Rectangle 3">
            <a:extLst>
              <a:ext uri="{FF2B5EF4-FFF2-40B4-BE49-F238E27FC236}">
                <a16:creationId xmlns:a16="http://schemas.microsoft.com/office/drawing/2014/main" id="{BCC326CA-48EF-4AA8-6670-ADE8DBA0C718}"/>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D0BC383-421F-504B-6316-EFBD1C562B2A}"/>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64969F-ED87-CD30-C306-0F19B8ED77B3}"/>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58FFA52A-8E82-89F5-DA30-F7091C66FDBD}"/>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87A0830-9F96-8639-F860-732E8A789C97}"/>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9677D39-D709-4ACE-F588-8BA3ED700D1F}"/>
              </a:ext>
            </a:extLst>
          </p:cNvPr>
          <p:cNvSpPr/>
          <p:nvPr/>
        </p:nvSpPr>
        <p:spPr>
          <a:xfrm flipV="1">
            <a:off x="4038600"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8BC66ED3-77C2-CB76-5199-E0646F13880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09076455"/>
      </p:ext>
    </p:extLst>
  </p:cSld>
  <p:clrMapOvr>
    <a:masterClrMapping/>
  </p:clrMapOvr>
  <mc:AlternateContent xmlns:mc="http://schemas.openxmlformats.org/markup-compatibility/2006" xmlns:p14="http://schemas.microsoft.com/office/powerpoint/2010/main">
    <mc:Choice Requires="p14">
      <p:transition spd="slow" p14:dur="2000" advTm="7602"/>
    </mc:Choice>
    <mc:Fallback xmlns="">
      <p:transition spd="slow" advTm="76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8"/>
                                        </p:tgtEl>
                                        <p:attrNameLst>
                                          <p:attrName>style.color</p:attrName>
                                        </p:attrNameLst>
                                      </p:cBhvr>
                                      <p:to>
                                        <a:schemeClr val="bg1"/>
                                      </p:to>
                                    </p:animClr>
                                    <p:animClr clrSpc="rgb" dir="cw">
                                      <p:cBhvr>
                                        <p:cTn id="22" dur="500" autoRev="1" fill="remove"/>
                                        <p:tgtEl>
                                          <p:spTgt spid="8"/>
                                        </p:tgtEl>
                                        <p:attrNameLst>
                                          <p:attrName>fillcolor</p:attrName>
                                        </p:attrNameLst>
                                      </p:cBhvr>
                                      <p:to>
                                        <a:schemeClr val="bg1"/>
                                      </p:to>
                                    </p:animClr>
                                    <p:set>
                                      <p:cBhvr>
                                        <p:cTn id="23" dur="500" autoRev="1" fill="remove"/>
                                        <p:tgtEl>
                                          <p:spTgt spid="8"/>
                                        </p:tgtEl>
                                        <p:attrNameLst>
                                          <p:attrName>fill.type</p:attrName>
                                        </p:attrNameLst>
                                      </p:cBhvr>
                                      <p:to>
                                        <p:strVal val="solid"/>
                                      </p:to>
                                    </p:set>
                                    <p:set>
                                      <p:cBhvr>
                                        <p:cTn id="24" dur="500" autoRev="1" fill="remove"/>
                                        <p:tgtEl>
                                          <p:spTgt spid="8"/>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5"/>
                                        </p:tgtEl>
                                        <p:attrNameLst>
                                          <p:attrName>style.color</p:attrName>
                                        </p:attrNameLst>
                                      </p:cBhvr>
                                      <p:to>
                                        <a:schemeClr val="bg1"/>
                                      </p:to>
                                    </p:animClr>
                                    <p:animClr clrSpc="rgb" dir="cw">
                                      <p:cBhvr>
                                        <p:cTn id="28" dur="500" autoRev="1" fill="remove"/>
                                        <p:tgtEl>
                                          <p:spTgt spid="5"/>
                                        </p:tgtEl>
                                        <p:attrNameLst>
                                          <p:attrName>fillcolor</p:attrName>
                                        </p:attrNameLst>
                                      </p:cBhvr>
                                      <p:to>
                                        <a:schemeClr val="bg1"/>
                                      </p:to>
                                    </p:animClr>
                                    <p:set>
                                      <p:cBhvr>
                                        <p:cTn id="29" dur="500" autoRev="1" fill="remove"/>
                                        <p:tgtEl>
                                          <p:spTgt spid="5"/>
                                        </p:tgtEl>
                                        <p:attrNameLst>
                                          <p:attrName>fill.type</p:attrName>
                                        </p:attrNameLst>
                                      </p:cBhvr>
                                      <p:to>
                                        <p:strVal val="solid"/>
                                      </p:to>
                                    </p:set>
                                    <p:set>
                                      <p:cBhvr>
                                        <p:cTn id="30" dur="500" autoRev="1" fill="remove"/>
                                        <p:tgtEl>
                                          <p:spTgt spid="5"/>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6"/>
                                        </p:tgtEl>
                                        <p:attrNameLst>
                                          <p:attrName>style.color</p:attrName>
                                        </p:attrNameLst>
                                      </p:cBhvr>
                                      <p:to>
                                        <a:schemeClr val="bg1"/>
                                      </p:to>
                                    </p:animClr>
                                    <p:animClr clrSpc="rgb" dir="cw">
                                      <p:cBhvr>
                                        <p:cTn id="34" dur="500" autoRev="1" fill="remove"/>
                                        <p:tgtEl>
                                          <p:spTgt spid="6"/>
                                        </p:tgtEl>
                                        <p:attrNameLst>
                                          <p:attrName>fillcolor</p:attrName>
                                        </p:attrNameLst>
                                      </p:cBhvr>
                                      <p:to>
                                        <a:schemeClr val="bg1"/>
                                      </p:to>
                                    </p:animClr>
                                    <p:set>
                                      <p:cBhvr>
                                        <p:cTn id="35" dur="500" autoRev="1" fill="remove"/>
                                        <p:tgtEl>
                                          <p:spTgt spid="6"/>
                                        </p:tgtEl>
                                        <p:attrNameLst>
                                          <p:attrName>fill.type</p:attrName>
                                        </p:attrNameLst>
                                      </p:cBhvr>
                                      <p:to>
                                        <p:strVal val="solid"/>
                                      </p:to>
                                    </p:set>
                                    <p:set>
                                      <p:cBhvr>
                                        <p:cTn id="36" dur="500" autoRev="1" fill="remove"/>
                                        <p:tgtEl>
                                          <p:spTgt spid="6"/>
                                        </p:tgtEl>
                                        <p:attrNameLst>
                                          <p:attrName>fill.on</p:attrName>
                                        </p:attrNameLst>
                                      </p:cBhvr>
                                      <p:to>
                                        <p:strVal val="true"/>
                                      </p:to>
                                    </p:set>
                                  </p:childTnLst>
                                </p:cTn>
                              </p:par>
                            </p:childTnLst>
                          </p:cTn>
                        </p:par>
                        <p:par>
                          <p:cTn id="37" fill="hold">
                            <p:stCondLst>
                              <p:cond delay="5500"/>
                            </p:stCondLst>
                            <p:childTnLst>
                              <p:par>
                                <p:cTn id="38" presetID="6" presetClass="emph" presetSubtype="0" fill="remove" grpId="0" nodeType="afterEffect">
                                  <p:stCondLst>
                                    <p:cond delay="0"/>
                                  </p:stCondLst>
                                  <p:childTnLst>
                                    <p:animScale>
                                      <p:cBhvr>
                                        <p:cTn id="3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22"/>
                </p:tgtEl>
              </p:cMediaNode>
            </p:audio>
          </p:childTnLst>
        </p:cTn>
      </p:par>
    </p:tnLst>
    <p:bldLst>
      <p:bldP spid="2" grpId="0"/>
      <p:bldP spid="3" grpId="0" animBg="1"/>
      <p:bldP spid="5" grpId="0" animBg="1"/>
      <p:bldP spid="6" grpId="0" animBg="1"/>
      <p:bldP spid="7" grpId="0" animBg="1"/>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A22D0-098D-20EC-7763-E1DFDDE48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D3008-6AC1-E2BF-4F9F-C05C3185C595}"/>
              </a:ext>
            </a:extLst>
          </p:cNvPr>
          <p:cNvSpPr>
            <a:spLocks noGrp="1"/>
          </p:cNvSpPr>
          <p:nvPr>
            <p:ph type="ctrTitle"/>
          </p:nvPr>
        </p:nvSpPr>
        <p:spPr>
          <a:xfrm rot="10800000" flipV="1">
            <a:off x="8221013" y="1840787"/>
            <a:ext cx="1532587" cy="4052013"/>
          </a:xfrm>
        </p:spPr>
        <p:txBody>
          <a:bodyPr>
            <a:noAutofit/>
          </a:bodyPr>
          <a:lstStyle/>
          <a:p>
            <a:r>
              <a:rPr lang="en-US" sz="30000" dirty="0"/>
              <a:t>4</a:t>
            </a:r>
          </a:p>
        </p:txBody>
      </p:sp>
      <p:sp>
        <p:nvSpPr>
          <p:cNvPr id="4" name="Rectangle 3">
            <a:extLst>
              <a:ext uri="{FF2B5EF4-FFF2-40B4-BE49-F238E27FC236}">
                <a16:creationId xmlns:a16="http://schemas.microsoft.com/office/drawing/2014/main" id="{15CE3FA5-3F03-4915-C1F1-32C7E4AC54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0B345AD-A267-3DEF-9AA5-E269AB960D6E}"/>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4AEEE31-3064-BF30-8645-7A11C5C56E39}"/>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1053A461-D828-1C5C-3F6C-6917B0491D83}"/>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BF1183B-6329-54F5-C15C-B6823772DC9C}"/>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Audio 13">
            <a:extLst>
              <a:ext uri="{FF2B5EF4-FFF2-40B4-BE49-F238E27FC236}">
                <a16:creationId xmlns:a16="http://schemas.microsoft.com/office/drawing/2014/main" id="{20DE7F19-F243-682E-2D7E-1DC127A189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12948306"/>
      </p:ext>
    </p:extLst>
  </p:cSld>
  <p:clrMapOvr>
    <a:masterClrMapping/>
  </p:clrMapOvr>
  <mc:AlternateContent xmlns:mc="http://schemas.openxmlformats.org/markup-compatibility/2006" xmlns:p14="http://schemas.microsoft.com/office/powerpoint/2010/main">
    <mc:Choice Requires="p14">
      <p:transition spd="slow" p14:dur="2000" advTm="6734"/>
    </mc:Choice>
    <mc:Fallback xmlns="">
      <p:transition spd="slow" advTm="6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6" presetClass="emph" presetSubtype="0" fill="remove" grpId="0" nodeType="afterEffect">
                                  <p:stCondLst>
                                    <p:cond delay="0"/>
                                  </p:stCondLst>
                                  <p:childTnLst>
                                    <p:animScale>
                                      <p:cBhvr>
                                        <p:cTn id="33"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14"/>
                </p:tgtEl>
              </p:cMediaNode>
            </p:audio>
          </p:childTnLst>
        </p:cTn>
      </p:par>
    </p:tnLst>
    <p:bldLst>
      <p:bldP spid="2" grpId="0"/>
      <p:bldP spid="3" grpId="0" animBg="1"/>
      <p:bldP spid="5" grpId="0" animBg="1"/>
      <p:bldP spid="6" grpId="0" animBg="1"/>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5F615-B77C-C384-9210-ECE6429B14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AFA027-D588-D27B-591B-A669A55330D1}"/>
              </a:ext>
            </a:extLst>
          </p:cNvPr>
          <p:cNvSpPr>
            <a:spLocks noGrp="1"/>
          </p:cNvSpPr>
          <p:nvPr>
            <p:ph type="ctrTitle"/>
          </p:nvPr>
        </p:nvSpPr>
        <p:spPr>
          <a:xfrm rot="10800000" flipV="1">
            <a:off x="7817471" y="3428998"/>
            <a:ext cx="1532587" cy="2336802"/>
          </a:xfrm>
        </p:spPr>
        <p:txBody>
          <a:bodyPr>
            <a:noAutofit/>
          </a:bodyPr>
          <a:lstStyle/>
          <a:p>
            <a:r>
              <a:rPr lang="en-US" sz="30000" dirty="0"/>
              <a:t>1</a:t>
            </a:r>
          </a:p>
        </p:txBody>
      </p:sp>
      <p:sp>
        <p:nvSpPr>
          <p:cNvPr id="4" name="Rectangle 3">
            <a:extLst>
              <a:ext uri="{FF2B5EF4-FFF2-40B4-BE49-F238E27FC236}">
                <a16:creationId xmlns:a16="http://schemas.microsoft.com/office/drawing/2014/main" id="{FE39D9F8-3851-1F39-79A7-93FDE24F7F4D}"/>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344B8E6B-7055-E00D-B896-D3A36107D23A}"/>
              </a:ext>
            </a:extLst>
          </p:cNvPr>
          <p:cNvSpPr/>
          <p:nvPr/>
        </p:nvSpPr>
        <p:spPr>
          <a:xfrm>
            <a:off x="4038600"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71BAF752-6AD0-D16B-0865-72AA1BDAFDA0}"/>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3305177138"/>
      </p:ext>
    </p:extLst>
  </p:cSld>
  <p:clrMapOvr>
    <a:masterClrMapping/>
  </p:clrMapOvr>
  <mc:AlternateContent xmlns:mc="http://schemas.openxmlformats.org/markup-compatibility/2006" xmlns:p14="http://schemas.microsoft.com/office/powerpoint/2010/main">
    <mc:Choice Requires="p14">
      <p:transition spd="slow" p14:dur="2000" advTm="3703"/>
    </mc:Choice>
    <mc:Fallback xmlns="">
      <p:transition spd="slow" advTm="3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6" presetClass="emph" presetSubtype="0" fill="remove" grpId="0" nodeType="afterEffect">
                                  <p:stCondLst>
                                    <p:cond delay="0"/>
                                  </p:stCondLst>
                                  <p:childTnLst>
                                    <p:animScale>
                                      <p:cBhvr>
                                        <p:cTn id="1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30"/>
                </p:tgtEl>
              </p:cMediaNode>
            </p:audio>
          </p:childTnLst>
        </p:cTn>
      </p:par>
    </p:tnLst>
    <p:bldLst>
      <p:bldP spid="2" grpId="0"/>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7D875-9529-577C-6CE9-AFF17A0FEC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A201D-ACE8-6B4B-E659-271BA41F8DE1}"/>
              </a:ext>
            </a:extLst>
          </p:cNvPr>
          <p:cNvSpPr>
            <a:spLocks noGrp="1"/>
          </p:cNvSpPr>
          <p:nvPr>
            <p:ph type="ctrTitle"/>
          </p:nvPr>
        </p:nvSpPr>
        <p:spPr>
          <a:xfrm rot="10800000" flipV="1">
            <a:off x="8221013" y="4537523"/>
            <a:ext cx="1532587" cy="1371602"/>
          </a:xfrm>
        </p:spPr>
        <p:txBody>
          <a:bodyPr>
            <a:noAutofit/>
          </a:bodyPr>
          <a:lstStyle/>
          <a:p>
            <a:r>
              <a:rPr lang="en-US" sz="30000" dirty="0"/>
              <a:t>6</a:t>
            </a:r>
          </a:p>
        </p:txBody>
      </p:sp>
      <p:sp>
        <p:nvSpPr>
          <p:cNvPr id="4" name="Rectangle 3">
            <a:extLst>
              <a:ext uri="{FF2B5EF4-FFF2-40B4-BE49-F238E27FC236}">
                <a16:creationId xmlns:a16="http://schemas.microsoft.com/office/drawing/2014/main" id="{7587C2E0-F0B2-FCEF-4A6E-FD8E06B3C6B4}"/>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2E327D86-82C6-4119-1371-9745E0900E0A}"/>
              </a:ext>
            </a:extLst>
          </p:cNvPr>
          <p:cNvSpPr/>
          <p:nvPr/>
        </p:nvSpPr>
        <p:spPr>
          <a:xfrm>
            <a:off x="3412673"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8C74652-072B-A5E9-469A-BD114E68C671}"/>
              </a:ext>
            </a:extLst>
          </p:cNvPr>
          <p:cNvSpPr/>
          <p:nvPr/>
        </p:nvSpPr>
        <p:spPr>
          <a:xfrm>
            <a:off x="3412673"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AFFF2AB4-2987-89B4-3E58-96E1A104713D}"/>
              </a:ext>
            </a:extLst>
          </p:cNvPr>
          <p:cNvSpPr/>
          <p:nvPr/>
        </p:nvSpPr>
        <p:spPr>
          <a:xfrm flipV="1">
            <a:off x="4535055"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6924C42-04D2-907D-85EA-275D04ADFAF8}"/>
              </a:ext>
            </a:extLst>
          </p:cNvPr>
          <p:cNvSpPr/>
          <p:nvPr/>
        </p:nvSpPr>
        <p:spPr>
          <a:xfrm>
            <a:off x="4534396"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D644BB3-AFC5-CE10-6EBC-BED3E84FC29A}"/>
              </a:ext>
            </a:extLst>
          </p:cNvPr>
          <p:cNvSpPr/>
          <p:nvPr/>
        </p:nvSpPr>
        <p:spPr>
          <a:xfrm flipV="1">
            <a:off x="3412673" y="42290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F322F17F-103F-A6BA-2B75-3390BA3558C1}"/>
              </a:ext>
            </a:extLst>
          </p:cNvPr>
          <p:cNvSpPr/>
          <p:nvPr/>
        </p:nvSpPr>
        <p:spPr>
          <a:xfrm flipV="1">
            <a:off x="4535055" y="4229097"/>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15E2348A-8C37-74DD-E395-ED8ACCF83A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69695086"/>
      </p:ext>
    </p:extLst>
  </p:cSld>
  <p:clrMapOvr>
    <a:masterClrMapping/>
  </p:clrMapOvr>
  <mc:AlternateContent xmlns:mc="http://schemas.openxmlformats.org/markup-compatibility/2006" xmlns:p14="http://schemas.microsoft.com/office/powerpoint/2010/main">
    <mc:Choice Requires="p14">
      <p:transition spd="slow" p14:dur="2000" advTm="8960"/>
    </mc:Choice>
    <mc:Fallback xmlns="">
      <p:transition spd="slow" advTm="8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8"/>
                                        </p:tgtEl>
                                        <p:attrNameLst>
                                          <p:attrName>style.color</p:attrName>
                                        </p:attrNameLst>
                                      </p:cBhvr>
                                      <p:to>
                                        <a:schemeClr val="bg1"/>
                                      </p:to>
                                    </p:animClr>
                                    <p:animClr clrSpc="rgb" dir="cw">
                                      <p:cBhvr>
                                        <p:cTn id="34" dur="500" autoRev="1" fill="remove"/>
                                        <p:tgtEl>
                                          <p:spTgt spid="8"/>
                                        </p:tgtEl>
                                        <p:attrNameLst>
                                          <p:attrName>fillcolor</p:attrName>
                                        </p:attrNameLst>
                                      </p:cBhvr>
                                      <p:to>
                                        <a:schemeClr val="bg1"/>
                                      </p:to>
                                    </p:animClr>
                                    <p:set>
                                      <p:cBhvr>
                                        <p:cTn id="35" dur="500" autoRev="1" fill="remove"/>
                                        <p:tgtEl>
                                          <p:spTgt spid="8"/>
                                        </p:tgtEl>
                                        <p:attrNameLst>
                                          <p:attrName>fill.type</p:attrName>
                                        </p:attrNameLst>
                                      </p:cBhvr>
                                      <p:to>
                                        <p:strVal val="solid"/>
                                      </p:to>
                                    </p:set>
                                    <p:set>
                                      <p:cBhvr>
                                        <p:cTn id="36" dur="500" autoRev="1" fill="remove"/>
                                        <p:tgtEl>
                                          <p:spTgt spid="8"/>
                                        </p:tgtEl>
                                        <p:attrNameLst>
                                          <p:attrName>fill.on</p:attrName>
                                        </p:attrNameLst>
                                      </p:cBhvr>
                                      <p:to>
                                        <p:strVal val="true"/>
                                      </p:to>
                                    </p:set>
                                  </p:childTnLst>
                                </p:cTn>
                              </p:par>
                            </p:childTnLst>
                          </p:cTn>
                        </p:par>
                        <p:par>
                          <p:cTn id="37" fill="hold">
                            <p:stCondLst>
                              <p:cond delay="5500"/>
                            </p:stCondLst>
                            <p:childTnLst>
                              <p:par>
                                <p:cTn id="38" presetID="27" presetClass="emph" presetSubtype="0" fill="remove" grpId="0" nodeType="afterEffect">
                                  <p:stCondLst>
                                    <p:cond delay="0"/>
                                  </p:stCondLst>
                                  <p:childTnLst>
                                    <p:animClr clrSpc="rgb" dir="cw">
                                      <p:cBhvr override="childStyle">
                                        <p:cTn id="39" dur="500" autoRev="1" fill="remove"/>
                                        <p:tgtEl>
                                          <p:spTgt spid="9"/>
                                        </p:tgtEl>
                                        <p:attrNameLst>
                                          <p:attrName>style.color</p:attrName>
                                        </p:attrNameLst>
                                      </p:cBhvr>
                                      <p:to>
                                        <a:schemeClr val="bg1"/>
                                      </p:to>
                                    </p:animClr>
                                    <p:animClr clrSpc="rgb" dir="cw">
                                      <p:cBhvr>
                                        <p:cTn id="40" dur="500" autoRev="1" fill="remove"/>
                                        <p:tgtEl>
                                          <p:spTgt spid="9"/>
                                        </p:tgtEl>
                                        <p:attrNameLst>
                                          <p:attrName>fillcolor</p:attrName>
                                        </p:attrNameLst>
                                      </p:cBhvr>
                                      <p:to>
                                        <a:schemeClr val="bg1"/>
                                      </p:to>
                                    </p:animClr>
                                    <p:set>
                                      <p:cBhvr>
                                        <p:cTn id="41" dur="500" autoRev="1" fill="remove"/>
                                        <p:tgtEl>
                                          <p:spTgt spid="9"/>
                                        </p:tgtEl>
                                        <p:attrNameLst>
                                          <p:attrName>fill.type</p:attrName>
                                        </p:attrNameLst>
                                      </p:cBhvr>
                                      <p:to>
                                        <p:strVal val="solid"/>
                                      </p:to>
                                    </p:set>
                                    <p:set>
                                      <p:cBhvr>
                                        <p:cTn id="42" dur="500" autoRev="1" fill="remove"/>
                                        <p:tgtEl>
                                          <p:spTgt spid="9"/>
                                        </p:tgtEl>
                                        <p:attrNameLst>
                                          <p:attrName>fill.on</p:attrName>
                                        </p:attrNameLst>
                                      </p:cBhvr>
                                      <p:to>
                                        <p:strVal val="true"/>
                                      </p:to>
                                    </p:set>
                                  </p:childTnLst>
                                </p:cTn>
                              </p:par>
                            </p:childTnLst>
                          </p:cTn>
                        </p:par>
                        <p:par>
                          <p:cTn id="43" fill="hold">
                            <p:stCondLst>
                              <p:cond delay="6500"/>
                            </p:stCondLst>
                            <p:childTnLst>
                              <p:par>
                                <p:cTn id="44" presetID="6" presetClass="emph" presetSubtype="0" fill="remove" grpId="0" nodeType="afterEffect">
                                  <p:stCondLst>
                                    <p:cond delay="0"/>
                                  </p:stCondLst>
                                  <p:childTnLst>
                                    <p:animScale>
                                      <p:cBhvr>
                                        <p:cTn id="4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21"/>
                </p:tgtEl>
              </p:cMediaNode>
            </p:audio>
          </p:childTnLst>
        </p:cTn>
      </p:par>
    </p:tnLst>
    <p:bldLst>
      <p:bldP spid="2" grpId="0"/>
      <p:bldP spid="3" grpId="0" animBg="1"/>
      <p:bldP spid="5" grpId="0" animBg="1"/>
      <p:bldP spid="6" grpId="0" animBg="1"/>
      <p:bldP spid="7" grpId="0" animBg="1"/>
      <p:bldP spid="8" grpId="0" animBg="1"/>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48C0C-5863-672F-F444-7A6A4F7B3F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457C9-655E-E935-7E31-C566F9D8ED8C}"/>
              </a:ext>
            </a:extLst>
          </p:cNvPr>
          <p:cNvSpPr>
            <a:spLocks noGrp="1"/>
          </p:cNvSpPr>
          <p:nvPr>
            <p:ph type="ctrTitle"/>
          </p:nvPr>
        </p:nvSpPr>
        <p:spPr>
          <a:xfrm rot="10800000" flipV="1">
            <a:off x="8221013" y="1800871"/>
            <a:ext cx="1532587" cy="4052013"/>
          </a:xfrm>
        </p:spPr>
        <p:txBody>
          <a:bodyPr>
            <a:noAutofit/>
          </a:bodyPr>
          <a:lstStyle/>
          <a:p>
            <a:r>
              <a:rPr lang="en-US" sz="30000" dirty="0"/>
              <a:t>3</a:t>
            </a:r>
          </a:p>
        </p:txBody>
      </p:sp>
      <p:sp>
        <p:nvSpPr>
          <p:cNvPr id="4" name="Rectangle 3">
            <a:extLst>
              <a:ext uri="{FF2B5EF4-FFF2-40B4-BE49-F238E27FC236}">
                <a16:creationId xmlns:a16="http://schemas.microsoft.com/office/drawing/2014/main" id="{A9BE145A-ADE7-BDEF-D456-350C1F58F7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C5F796F-7012-0FD9-548F-FC71CFB48EF2}"/>
              </a:ext>
            </a:extLst>
          </p:cNvPr>
          <p:cNvSpPr/>
          <p:nvPr/>
        </p:nvSpPr>
        <p:spPr>
          <a:xfrm>
            <a:off x="3204694"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16D6A6F-584F-301E-6273-80FF98F92E8D}"/>
              </a:ext>
            </a:extLst>
          </p:cNvPr>
          <p:cNvSpPr/>
          <p:nvPr/>
        </p:nvSpPr>
        <p:spPr>
          <a:xfrm>
            <a:off x="4038600" y="321853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CA5259DC-09E6-F329-EDC5-CE2A0BEEE292}"/>
              </a:ext>
            </a:extLst>
          </p:cNvPr>
          <p:cNvSpPr/>
          <p:nvPr/>
        </p:nvSpPr>
        <p:spPr>
          <a:xfrm flipV="1">
            <a:off x="4840516" y="3984170"/>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udio 12">
            <a:extLst>
              <a:ext uri="{FF2B5EF4-FFF2-40B4-BE49-F238E27FC236}">
                <a16:creationId xmlns:a16="http://schemas.microsoft.com/office/drawing/2014/main" id="{3DBB4B5B-328B-EDB4-F76F-1778BDE6E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3451667"/>
      </p:ext>
    </p:extLst>
  </p:cSld>
  <p:clrMapOvr>
    <a:masterClrMapping/>
  </p:clrMapOvr>
  <mc:AlternateContent xmlns:mc="http://schemas.openxmlformats.org/markup-compatibility/2006" xmlns:p14="http://schemas.microsoft.com/office/powerpoint/2010/main">
    <mc:Choice Requires="p14">
      <p:transition spd="slow" p14:dur="2000" advTm="5974"/>
    </mc:Choice>
    <mc:Fallback xmlns="">
      <p:transition spd="slow" advTm="5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6"/>
                                        </p:tgtEl>
                                        <p:attrNameLst>
                                          <p:attrName>style.color</p:attrName>
                                        </p:attrNameLst>
                                      </p:cBhvr>
                                      <p:to>
                                        <a:schemeClr val="bg1"/>
                                      </p:to>
                                    </p:animClr>
                                    <p:animClr clrSpc="rgb" dir="cw">
                                      <p:cBhvr>
                                        <p:cTn id="22" dur="500" autoRev="1" fill="remove"/>
                                        <p:tgtEl>
                                          <p:spTgt spid="6"/>
                                        </p:tgtEl>
                                        <p:attrNameLst>
                                          <p:attrName>fillcolor</p:attrName>
                                        </p:attrNameLst>
                                      </p:cBhvr>
                                      <p:to>
                                        <a:schemeClr val="bg1"/>
                                      </p:to>
                                    </p:animClr>
                                    <p:set>
                                      <p:cBhvr>
                                        <p:cTn id="23" dur="500" autoRev="1" fill="remove"/>
                                        <p:tgtEl>
                                          <p:spTgt spid="6"/>
                                        </p:tgtEl>
                                        <p:attrNameLst>
                                          <p:attrName>fill.type</p:attrName>
                                        </p:attrNameLst>
                                      </p:cBhvr>
                                      <p:to>
                                        <p:strVal val="solid"/>
                                      </p:to>
                                    </p:set>
                                    <p:set>
                                      <p:cBhvr>
                                        <p:cTn id="24" dur="500" autoRev="1" fill="remove"/>
                                        <p:tgtEl>
                                          <p:spTgt spid="6"/>
                                        </p:tgtEl>
                                        <p:attrNameLst>
                                          <p:attrName>fill.on</p:attrName>
                                        </p:attrNameLst>
                                      </p:cBhvr>
                                      <p:to>
                                        <p:strVal val="true"/>
                                      </p:to>
                                    </p:set>
                                  </p:childTnLst>
                                </p:cTn>
                              </p:par>
                            </p:childTnLst>
                          </p:cTn>
                        </p:par>
                        <p:par>
                          <p:cTn id="25" fill="hold">
                            <p:stCondLst>
                              <p:cond delay="3500"/>
                            </p:stCondLst>
                            <p:childTnLst>
                              <p:par>
                                <p:cTn id="26" presetID="6" presetClass="emph" presetSubtype="0" fill="remove" grpId="0" nodeType="afterEffect">
                                  <p:stCondLst>
                                    <p:cond delay="0"/>
                                  </p:stCondLst>
                                  <p:childTnLst>
                                    <p:animScale>
                                      <p:cBhvr>
                                        <p:cTn id="27"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13"/>
                </p:tgtEl>
              </p:cMediaNode>
            </p:audio>
          </p:childTnLst>
        </p:cTn>
      </p:par>
    </p:tnLst>
    <p:bldLst>
      <p:bldP spid="2" grpId="0"/>
      <p:bldP spid="3" grpId="0" animBg="1"/>
      <p:bldP spid="5" grpId="0" animBg="1"/>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92D8E-A783-4834-8B25-AB43AA1616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3B0F0-FF5A-92F6-FF30-8BCFBF249807}"/>
              </a:ext>
            </a:extLst>
          </p:cNvPr>
          <p:cNvSpPr>
            <a:spLocks noGrp="1"/>
          </p:cNvSpPr>
          <p:nvPr>
            <p:ph type="ctrTitle"/>
          </p:nvPr>
        </p:nvSpPr>
        <p:spPr>
          <a:xfrm rot="10800000" flipV="1">
            <a:off x="8221013" y="1840787"/>
            <a:ext cx="1532587" cy="4052013"/>
          </a:xfrm>
        </p:spPr>
        <p:txBody>
          <a:bodyPr>
            <a:noAutofit/>
          </a:bodyPr>
          <a:lstStyle/>
          <a:p>
            <a:r>
              <a:rPr lang="en-US" sz="30000" dirty="0"/>
              <a:t>2</a:t>
            </a:r>
          </a:p>
        </p:txBody>
      </p:sp>
      <p:sp>
        <p:nvSpPr>
          <p:cNvPr id="4" name="Rectangle 3">
            <a:extLst>
              <a:ext uri="{FF2B5EF4-FFF2-40B4-BE49-F238E27FC236}">
                <a16:creationId xmlns:a16="http://schemas.microsoft.com/office/drawing/2014/main" id="{AC26EB0E-8FAF-8B78-A4E1-25243A6878C5}"/>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592512A6-7460-D3AF-EFE3-289413B11E20}"/>
              </a:ext>
            </a:extLst>
          </p:cNvPr>
          <p:cNvSpPr/>
          <p:nvPr/>
        </p:nvSpPr>
        <p:spPr>
          <a:xfrm>
            <a:off x="3294743" y="257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FAFF3BB-ACDD-1B1A-A34C-0AC274213C8B}"/>
              </a:ext>
            </a:extLst>
          </p:cNvPr>
          <p:cNvSpPr/>
          <p:nvPr/>
        </p:nvSpPr>
        <p:spPr>
          <a:xfrm>
            <a:off x="4738914" y="39115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57408DE7-20E3-D960-4367-F1F1D0FE6BD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82736771"/>
      </p:ext>
    </p:extLst>
  </p:cSld>
  <p:clrMapOvr>
    <a:masterClrMapping/>
  </p:clrMapOvr>
  <mc:AlternateContent xmlns:mc="http://schemas.openxmlformats.org/markup-compatibility/2006" xmlns:p14="http://schemas.microsoft.com/office/powerpoint/2010/main">
    <mc:Choice Requires="p14">
      <p:transition spd="slow" p14:dur="2000" advTm="4711"/>
    </mc:Choice>
    <mc:Fallback xmlns="">
      <p:transition spd="slow" advTm="47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1"/>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1"/>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1"/>
                            </p:stCondLst>
                            <p:childTnLst>
                              <p:par>
                                <p:cTn id="20" presetID="6" presetClass="emph" presetSubtype="0" fill="remove" grpId="0" nodeType="afterEffect">
                                  <p:stCondLst>
                                    <p:cond delay="0"/>
                                  </p:stCondLst>
                                  <p:childTnLst>
                                    <p:animScale>
                                      <p:cBhvr>
                                        <p:cTn id="21"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9"/>
                </p:tgtEl>
              </p:cMediaNode>
            </p:audio>
          </p:childTnLst>
        </p:cTn>
      </p:par>
    </p:tnLst>
    <p:bldLst>
      <p:bldP spid="2" grpId="0"/>
      <p:bldP spid="3" grpId="0" animBg="1"/>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D8633-F4FA-E4A5-BA19-26713A7FC6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7EEE79-D618-57A7-634B-7E723589E265}"/>
              </a:ext>
            </a:extLst>
          </p:cNvPr>
          <p:cNvSpPr>
            <a:spLocks noGrp="1"/>
          </p:cNvSpPr>
          <p:nvPr>
            <p:ph type="ctrTitle"/>
          </p:nvPr>
        </p:nvSpPr>
        <p:spPr>
          <a:xfrm rot="10800000" flipV="1">
            <a:off x="8221013" y="1786356"/>
            <a:ext cx="1532587" cy="4052013"/>
          </a:xfrm>
        </p:spPr>
        <p:txBody>
          <a:bodyPr>
            <a:noAutofit/>
          </a:bodyPr>
          <a:lstStyle/>
          <a:p>
            <a:r>
              <a:rPr lang="en-US" sz="30000" dirty="0"/>
              <a:t>5</a:t>
            </a:r>
          </a:p>
        </p:txBody>
      </p:sp>
      <p:sp>
        <p:nvSpPr>
          <p:cNvPr id="4" name="Rectangle 3">
            <a:extLst>
              <a:ext uri="{FF2B5EF4-FFF2-40B4-BE49-F238E27FC236}">
                <a16:creationId xmlns:a16="http://schemas.microsoft.com/office/drawing/2014/main" id="{BCC326CA-48EF-4AA8-6670-ADE8DBA0C718}"/>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D0BC383-421F-504B-6316-EFBD1C562B2A}"/>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64969F-ED87-CD30-C306-0F19B8ED77B3}"/>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58FFA52A-8E82-89F5-DA30-F7091C66FDBD}"/>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87A0830-9F96-8639-F860-732E8A789C97}"/>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9677D39-D709-4ACE-F588-8BA3ED700D1F}"/>
              </a:ext>
            </a:extLst>
          </p:cNvPr>
          <p:cNvSpPr/>
          <p:nvPr/>
        </p:nvSpPr>
        <p:spPr>
          <a:xfrm flipV="1">
            <a:off x="4038600"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8BC66ED3-77C2-CB76-5199-E0646F13880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32658777"/>
      </p:ext>
    </p:extLst>
  </p:cSld>
  <p:clrMapOvr>
    <a:masterClrMapping/>
  </p:clrMapOvr>
  <mc:AlternateContent xmlns:mc="http://schemas.openxmlformats.org/markup-compatibility/2006" xmlns:p14="http://schemas.microsoft.com/office/powerpoint/2010/main">
    <mc:Choice Requires="p14">
      <p:transition spd="slow" p14:dur="2000" advTm="7602"/>
    </mc:Choice>
    <mc:Fallback xmlns="">
      <p:transition spd="slow" advTm="76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8"/>
                                        </p:tgtEl>
                                        <p:attrNameLst>
                                          <p:attrName>style.color</p:attrName>
                                        </p:attrNameLst>
                                      </p:cBhvr>
                                      <p:to>
                                        <a:schemeClr val="bg1"/>
                                      </p:to>
                                    </p:animClr>
                                    <p:animClr clrSpc="rgb" dir="cw">
                                      <p:cBhvr>
                                        <p:cTn id="22" dur="500" autoRev="1" fill="remove"/>
                                        <p:tgtEl>
                                          <p:spTgt spid="8"/>
                                        </p:tgtEl>
                                        <p:attrNameLst>
                                          <p:attrName>fillcolor</p:attrName>
                                        </p:attrNameLst>
                                      </p:cBhvr>
                                      <p:to>
                                        <a:schemeClr val="bg1"/>
                                      </p:to>
                                    </p:animClr>
                                    <p:set>
                                      <p:cBhvr>
                                        <p:cTn id="23" dur="500" autoRev="1" fill="remove"/>
                                        <p:tgtEl>
                                          <p:spTgt spid="8"/>
                                        </p:tgtEl>
                                        <p:attrNameLst>
                                          <p:attrName>fill.type</p:attrName>
                                        </p:attrNameLst>
                                      </p:cBhvr>
                                      <p:to>
                                        <p:strVal val="solid"/>
                                      </p:to>
                                    </p:set>
                                    <p:set>
                                      <p:cBhvr>
                                        <p:cTn id="24" dur="500" autoRev="1" fill="remove"/>
                                        <p:tgtEl>
                                          <p:spTgt spid="8"/>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5"/>
                                        </p:tgtEl>
                                        <p:attrNameLst>
                                          <p:attrName>style.color</p:attrName>
                                        </p:attrNameLst>
                                      </p:cBhvr>
                                      <p:to>
                                        <a:schemeClr val="bg1"/>
                                      </p:to>
                                    </p:animClr>
                                    <p:animClr clrSpc="rgb" dir="cw">
                                      <p:cBhvr>
                                        <p:cTn id="28" dur="500" autoRev="1" fill="remove"/>
                                        <p:tgtEl>
                                          <p:spTgt spid="5"/>
                                        </p:tgtEl>
                                        <p:attrNameLst>
                                          <p:attrName>fillcolor</p:attrName>
                                        </p:attrNameLst>
                                      </p:cBhvr>
                                      <p:to>
                                        <a:schemeClr val="bg1"/>
                                      </p:to>
                                    </p:animClr>
                                    <p:set>
                                      <p:cBhvr>
                                        <p:cTn id="29" dur="500" autoRev="1" fill="remove"/>
                                        <p:tgtEl>
                                          <p:spTgt spid="5"/>
                                        </p:tgtEl>
                                        <p:attrNameLst>
                                          <p:attrName>fill.type</p:attrName>
                                        </p:attrNameLst>
                                      </p:cBhvr>
                                      <p:to>
                                        <p:strVal val="solid"/>
                                      </p:to>
                                    </p:set>
                                    <p:set>
                                      <p:cBhvr>
                                        <p:cTn id="30" dur="500" autoRev="1" fill="remove"/>
                                        <p:tgtEl>
                                          <p:spTgt spid="5"/>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6"/>
                                        </p:tgtEl>
                                        <p:attrNameLst>
                                          <p:attrName>style.color</p:attrName>
                                        </p:attrNameLst>
                                      </p:cBhvr>
                                      <p:to>
                                        <a:schemeClr val="bg1"/>
                                      </p:to>
                                    </p:animClr>
                                    <p:animClr clrSpc="rgb" dir="cw">
                                      <p:cBhvr>
                                        <p:cTn id="34" dur="500" autoRev="1" fill="remove"/>
                                        <p:tgtEl>
                                          <p:spTgt spid="6"/>
                                        </p:tgtEl>
                                        <p:attrNameLst>
                                          <p:attrName>fillcolor</p:attrName>
                                        </p:attrNameLst>
                                      </p:cBhvr>
                                      <p:to>
                                        <a:schemeClr val="bg1"/>
                                      </p:to>
                                    </p:animClr>
                                    <p:set>
                                      <p:cBhvr>
                                        <p:cTn id="35" dur="500" autoRev="1" fill="remove"/>
                                        <p:tgtEl>
                                          <p:spTgt spid="6"/>
                                        </p:tgtEl>
                                        <p:attrNameLst>
                                          <p:attrName>fill.type</p:attrName>
                                        </p:attrNameLst>
                                      </p:cBhvr>
                                      <p:to>
                                        <p:strVal val="solid"/>
                                      </p:to>
                                    </p:set>
                                    <p:set>
                                      <p:cBhvr>
                                        <p:cTn id="36" dur="500" autoRev="1" fill="remove"/>
                                        <p:tgtEl>
                                          <p:spTgt spid="6"/>
                                        </p:tgtEl>
                                        <p:attrNameLst>
                                          <p:attrName>fill.on</p:attrName>
                                        </p:attrNameLst>
                                      </p:cBhvr>
                                      <p:to>
                                        <p:strVal val="true"/>
                                      </p:to>
                                    </p:set>
                                  </p:childTnLst>
                                </p:cTn>
                              </p:par>
                            </p:childTnLst>
                          </p:cTn>
                        </p:par>
                        <p:par>
                          <p:cTn id="37" fill="hold">
                            <p:stCondLst>
                              <p:cond delay="5500"/>
                            </p:stCondLst>
                            <p:childTnLst>
                              <p:par>
                                <p:cTn id="38" presetID="6" presetClass="emph" presetSubtype="0" fill="remove" grpId="0" nodeType="afterEffect">
                                  <p:stCondLst>
                                    <p:cond delay="0"/>
                                  </p:stCondLst>
                                  <p:childTnLst>
                                    <p:animScale>
                                      <p:cBhvr>
                                        <p:cTn id="3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22"/>
                </p:tgtEl>
              </p:cMediaNode>
            </p:audio>
          </p:childTnLst>
        </p:cTn>
      </p:par>
    </p:tnLst>
    <p:bldLst>
      <p:bldP spid="2" grpId="0"/>
      <p:bldP spid="3" grpId="0" animBg="1"/>
      <p:bldP spid="5" grpId="0" animBg="1"/>
      <p:bldP spid="6" grpId="0" animBg="1"/>
      <p:bldP spid="7" grpId="0" animBg="1"/>
      <p:bldP spid="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A22D0-098D-20EC-7763-E1DFDDE48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D3008-6AC1-E2BF-4F9F-C05C3185C595}"/>
              </a:ext>
            </a:extLst>
          </p:cNvPr>
          <p:cNvSpPr>
            <a:spLocks noGrp="1"/>
          </p:cNvSpPr>
          <p:nvPr>
            <p:ph type="ctrTitle"/>
          </p:nvPr>
        </p:nvSpPr>
        <p:spPr>
          <a:xfrm rot="10800000" flipV="1">
            <a:off x="8221013" y="1840787"/>
            <a:ext cx="1532587" cy="4052013"/>
          </a:xfrm>
        </p:spPr>
        <p:txBody>
          <a:bodyPr>
            <a:noAutofit/>
          </a:bodyPr>
          <a:lstStyle/>
          <a:p>
            <a:r>
              <a:rPr lang="en-US" sz="30000" dirty="0"/>
              <a:t>4</a:t>
            </a:r>
          </a:p>
        </p:txBody>
      </p:sp>
      <p:sp>
        <p:nvSpPr>
          <p:cNvPr id="4" name="Rectangle 3">
            <a:extLst>
              <a:ext uri="{FF2B5EF4-FFF2-40B4-BE49-F238E27FC236}">
                <a16:creationId xmlns:a16="http://schemas.microsoft.com/office/drawing/2014/main" id="{15CE3FA5-3F03-4915-C1F1-32C7E4AC54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0B345AD-A267-3DEF-9AA5-E269AB960D6E}"/>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4AEEE31-3064-BF30-8645-7A11C5C56E39}"/>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1053A461-D828-1C5C-3F6C-6917B0491D83}"/>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BF1183B-6329-54F5-C15C-B6823772DC9C}"/>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Audio 13">
            <a:extLst>
              <a:ext uri="{FF2B5EF4-FFF2-40B4-BE49-F238E27FC236}">
                <a16:creationId xmlns:a16="http://schemas.microsoft.com/office/drawing/2014/main" id="{20DE7F19-F243-682E-2D7E-1DC127A189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64043098"/>
      </p:ext>
    </p:extLst>
  </p:cSld>
  <p:clrMapOvr>
    <a:masterClrMapping/>
  </p:clrMapOvr>
  <mc:AlternateContent xmlns:mc="http://schemas.openxmlformats.org/markup-compatibility/2006" xmlns:p14="http://schemas.microsoft.com/office/powerpoint/2010/main">
    <mc:Choice Requires="p14">
      <p:transition spd="slow" p14:dur="2000" advTm="6734"/>
    </mc:Choice>
    <mc:Fallback xmlns="">
      <p:transition spd="slow" advTm="6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6" presetClass="emph" presetSubtype="0" fill="remove" grpId="0" nodeType="afterEffect">
                                  <p:stCondLst>
                                    <p:cond delay="0"/>
                                  </p:stCondLst>
                                  <p:childTnLst>
                                    <p:animScale>
                                      <p:cBhvr>
                                        <p:cTn id="33"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14"/>
                </p:tgtEl>
              </p:cMediaNode>
            </p:audio>
          </p:childTnLst>
        </p:cTn>
      </p:par>
    </p:tnLst>
    <p:bldLst>
      <p:bldP spid="2" grpId="0"/>
      <p:bldP spid="3" grpId="0" animBg="1"/>
      <p:bldP spid="5" grpId="0" animBg="1"/>
      <p:bldP spid="6" grpId="0" animBg="1"/>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92D8E-A783-4834-8B25-AB43AA1616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3B0F0-FF5A-92F6-FF30-8BCFBF249807}"/>
              </a:ext>
            </a:extLst>
          </p:cNvPr>
          <p:cNvSpPr>
            <a:spLocks noGrp="1"/>
          </p:cNvSpPr>
          <p:nvPr>
            <p:ph type="ctrTitle"/>
          </p:nvPr>
        </p:nvSpPr>
        <p:spPr>
          <a:xfrm rot="10800000" flipV="1">
            <a:off x="8221013" y="1840787"/>
            <a:ext cx="1532587" cy="4052013"/>
          </a:xfrm>
        </p:spPr>
        <p:txBody>
          <a:bodyPr>
            <a:noAutofit/>
          </a:bodyPr>
          <a:lstStyle/>
          <a:p>
            <a:r>
              <a:rPr lang="en-US" sz="30000" dirty="0"/>
              <a:t>2</a:t>
            </a:r>
          </a:p>
        </p:txBody>
      </p:sp>
      <p:sp>
        <p:nvSpPr>
          <p:cNvPr id="4" name="Rectangle 3">
            <a:extLst>
              <a:ext uri="{FF2B5EF4-FFF2-40B4-BE49-F238E27FC236}">
                <a16:creationId xmlns:a16="http://schemas.microsoft.com/office/drawing/2014/main" id="{AC26EB0E-8FAF-8B78-A4E1-25243A6878C5}"/>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592512A6-7460-D3AF-EFE3-289413B11E20}"/>
              </a:ext>
            </a:extLst>
          </p:cNvPr>
          <p:cNvSpPr/>
          <p:nvPr/>
        </p:nvSpPr>
        <p:spPr>
          <a:xfrm>
            <a:off x="3294743" y="257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FAFF3BB-ACDD-1B1A-A34C-0AC274213C8B}"/>
              </a:ext>
            </a:extLst>
          </p:cNvPr>
          <p:cNvSpPr/>
          <p:nvPr/>
        </p:nvSpPr>
        <p:spPr>
          <a:xfrm>
            <a:off x="4738914" y="39115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57408DE7-20E3-D960-4367-F1F1D0FE6BD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10539680"/>
      </p:ext>
    </p:extLst>
  </p:cSld>
  <p:clrMapOvr>
    <a:masterClrMapping/>
  </p:clrMapOvr>
  <mc:AlternateContent xmlns:mc="http://schemas.openxmlformats.org/markup-compatibility/2006" xmlns:p14="http://schemas.microsoft.com/office/powerpoint/2010/main">
    <mc:Choice Requires="p14">
      <p:transition spd="slow" p14:dur="2000" advTm="4711"/>
    </mc:Choice>
    <mc:Fallback xmlns="">
      <p:transition spd="slow" advTm="47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1"/>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1"/>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1"/>
                            </p:stCondLst>
                            <p:childTnLst>
                              <p:par>
                                <p:cTn id="20" presetID="6" presetClass="emph" presetSubtype="0" fill="remove" grpId="0" nodeType="afterEffect">
                                  <p:stCondLst>
                                    <p:cond delay="0"/>
                                  </p:stCondLst>
                                  <p:childTnLst>
                                    <p:animScale>
                                      <p:cBhvr>
                                        <p:cTn id="21"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9"/>
                </p:tgtEl>
              </p:cMediaNode>
            </p:audio>
          </p:childTnLst>
        </p:cTn>
      </p:par>
    </p:tnLst>
    <p:bldLst>
      <p:bldP spid="2" grpId="0"/>
      <p:bldP spid="3" grpId="0" animBg="1"/>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A22D0-098D-20EC-7763-E1DFDDE48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D3008-6AC1-E2BF-4F9F-C05C3185C595}"/>
              </a:ext>
            </a:extLst>
          </p:cNvPr>
          <p:cNvSpPr>
            <a:spLocks noGrp="1"/>
          </p:cNvSpPr>
          <p:nvPr>
            <p:ph type="ctrTitle"/>
          </p:nvPr>
        </p:nvSpPr>
        <p:spPr>
          <a:xfrm rot="10800000" flipV="1">
            <a:off x="8221013" y="1840787"/>
            <a:ext cx="1532587" cy="4052013"/>
          </a:xfrm>
        </p:spPr>
        <p:txBody>
          <a:bodyPr>
            <a:noAutofit/>
          </a:bodyPr>
          <a:lstStyle/>
          <a:p>
            <a:r>
              <a:rPr lang="en-US" sz="30000" dirty="0"/>
              <a:t>4</a:t>
            </a:r>
          </a:p>
        </p:txBody>
      </p:sp>
      <p:sp>
        <p:nvSpPr>
          <p:cNvPr id="4" name="Rectangle 3">
            <a:extLst>
              <a:ext uri="{FF2B5EF4-FFF2-40B4-BE49-F238E27FC236}">
                <a16:creationId xmlns:a16="http://schemas.microsoft.com/office/drawing/2014/main" id="{15CE3FA5-3F03-4915-C1F1-32C7E4AC54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0B345AD-A267-3DEF-9AA5-E269AB960D6E}"/>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4AEEE31-3064-BF30-8645-7A11C5C56E39}"/>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1053A461-D828-1C5C-3F6C-6917B0491D83}"/>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BF1183B-6329-54F5-C15C-B6823772DC9C}"/>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Audio 13">
            <a:extLst>
              <a:ext uri="{FF2B5EF4-FFF2-40B4-BE49-F238E27FC236}">
                <a16:creationId xmlns:a16="http://schemas.microsoft.com/office/drawing/2014/main" id="{20DE7F19-F243-682E-2D7E-1DC127A189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56124101"/>
      </p:ext>
    </p:extLst>
  </p:cSld>
  <p:clrMapOvr>
    <a:masterClrMapping/>
  </p:clrMapOvr>
  <mc:AlternateContent xmlns:mc="http://schemas.openxmlformats.org/markup-compatibility/2006" xmlns:p14="http://schemas.microsoft.com/office/powerpoint/2010/main">
    <mc:Choice Requires="p14">
      <p:transition spd="slow" p14:dur="2000" advTm="6734"/>
    </mc:Choice>
    <mc:Fallback xmlns="">
      <p:transition spd="slow" advTm="6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6" presetClass="emph" presetSubtype="0" fill="remove" grpId="0" nodeType="afterEffect">
                                  <p:stCondLst>
                                    <p:cond delay="0"/>
                                  </p:stCondLst>
                                  <p:childTnLst>
                                    <p:animScale>
                                      <p:cBhvr>
                                        <p:cTn id="33"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14"/>
                </p:tgtEl>
              </p:cMediaNode>
            </p:audio>
          </p:childTnLst>
        </p:cTn>
      </p:par>
    </p:tnLst>
    <p:bldLst>
      <p:bldP spid="2" grpId="0"/>
      <p:bldP spid="3" grpId="0" animBg="1"/>
      <p:bldP spid="5" grpId="0" animBg="1"/>
      <p:bldP spid="6" grpId="0" animBg="1"/>
      <p:bldP spid="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48C0C-5863-672F-F444-7A6A4F7B3F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457C9-655E-E935-7E31-C566F9D8ED8C}"/>
              </a:ext>
            </a:extLst>
          </p:cNvPr>
          <p:cNvSpPr>
            <a:spLocks noGrp="1"/>
          </p:cNvSpPr>
          <p:nvPr>
            <p:ph type="ctrTitle"/>
          </p:nvPr>
        </p:nvSpPr>
        <p:spPr>
          <a:xfrm rot="10800000" flipV="1">
            <a:off x="8221013" y="1800871"/>
            <a:ext cx="1532587" cy="4052013"/>
          </a:xfrm>
        </p:spPr>
        <p:txBody>
          <a:bodyPr>
            <a:noAutofit/>
          </a:bodyPr>
          <a:lstStyle/>
          <a:p>
            <a:r>
              <a:rPr lang="en-US" sz="30000" dirty="0"/>
              <a:t>3</a:t>
            </a:r>
          </a:p>
        </p:txBody>
      </p:sp>
      <p:sp>
        <p:nvSpPr>
          <p:cNvPr id="4" name="Rectangle 3">
            <a:extLst>
              <a:ext uri="{FF2B5EF4-FFF2-40B4-BE49-F238E27FC236}">
                <a16:creationId xmlns:a16="http://schemas.microsoft.com/office/drawing/2014/main" id="{A9BE145A-ADE7-BDEF-D456-350C1F58F7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C5F796F-7012-0FD9-548F-FC71CFB48EF2}"/>
              </a:ext>
            </a:extLst>
          </p:cNvPr>
          <p:cNvSpPr/>
          <p:nvPr/>
        </p:nvSpPr>
        <p:spPr>
          <a:xfrm>
            <a:off x="3204694"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16D6A6F-584F-301E-6273-80FF98F92E8D}"/>
              </a:ext>
            </a:extLst>
          </p:cNvPr>
          <p:cNvSpPr/>
          <p:nvPr/>
        </p:nvSpPr>
        <p:spPr>
          <a:xfrm>
            <a:off x="4038600" y="321853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CA5259DC-09E6-F329-EDC5-CE2A0BEEE292}"/>
              </a:ext>
            </a:extLst>
          </p:cNvPr>
          <p:cNvSpPr/>
          <p:nvPr/>
        </p:nvSpPr>
        <p:spPr>
          <a:xfrm flipV="1">
            <a:off x="4840516" y="3984170"/>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udio 12">
            <a:extLst>
              <a:ext uri="{FF2B5EF4-FFF2-40B4-BE49-F238E27FC236}">
                <a16:creationId xmlns:a16="http://schemas.microsoft.com/office/drawing/2014/main" id="{3DBB4B5B-328B-EDB4-F76F-1778BDE6E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20667098"/>
      </p:ext>
    </p:extLst>
  </p:cSld>
  <p:clrMapOvr>
    <a:masterClrMapping/>
  </p:clrMapOvr>
  <mc:AlternateContent xmlns:mc="http://schemas.openxmlformats.org/markup-compatibility/2006" xmlns:p14="http://schemas.microsoft.com/office/powerpoint/2010/main">
    <mc:Choice Requires="p14">
      <p:transition spd="slow" p14:dur="2000" advTm="5974"/>
    </mc:Choice>
    <mc:Fallback xmlns="">
      <p:transition spd="slow" advTm="5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6"/>
                                        </p:tgtEl>
                                        <p:attrNameLst>
                                          <p:attrName>style.color</p:attrName>
                                        </p:attrNameLst>
                                      </p:cBhvr>
                                      <p:to>
                                        <a:schemeClr val="bg1"/>
                                      </p:to>
                                    </p:animClr>
                                    <p:animClr clrSpc="rgb" dir="cw">
                                      <p:cBhvr>
                                        <p:cTn id="22" dur="500" autoRev="1" fill="remove"/>
                                        <p:tgtEl>
                                          <p:spTgt spid="6"/>
                                        </p:tgtEl>
                                        <p:attrNameLst>
                                          <p:attrName>fillcolor</p:attrName>
                                        </p:attrNameLst>
                                      </p:cBhvr>
                                      <p:to>
                                        <a:schemeClr val="bg1"/>
                                      </p:to>
                                    </p:animClr>
                                    <p:set>
                                      <p:cBhvr>
                                        <p:cTn id="23" dur="500" autoRev="1" fill="remove"/>
                                        <p:tgtEl>
                                          <p:spTgt spid="6"/>
                                        </p:tgtEl>
                                        <p:attrNameLst>
                                          <p:attrName>fill.type</p:attrName>
                                        </p:attrNameLst>
                                      </p:cBhvr>
                                      <p:to>
                                        <p:strVal val="solid"/>
                                      </p:to>
                                    </p:set>
                                    <p:set>
                                      <p:cBhvr>
                                        <p:cTn id="24" dur="500" autoRev="1" fill="remove"/>
                                        <p:tgtEl>
                                          <p:spTgt spid="6"/>
                                        </p:tgtEl>
                                        <p:attrNameLst>
                                          <p:attrName>fill.on</p:attrName>
                                        </p:attrNameLst>
                                      </p:cBhvr>
                                      <p:to>
                                        <p:strVal val="true"/>
                                      </p:to>
                                    </p:set>
                                  </p:childTnLst>
                                </p:cTn>
                              </p:par>
                            </p:childTnLst>
                          </p:cTn>
                        </p:par>
                        <p:par>
                          <p:cTn id="25" fill="hold">
                            <p:stCondLst>
                              <p:cond delay="3500"/>
                            </p:stCondLst>
                            <p:childTnLst>
                              <p:par>
                                <p:cTn id="26" presetID="6" presetClass="emph" presetSubtype="0" fill="remove" grpId="0" nodeType="afterEffect">
                                  <p:stCondLst>
                                    <p:cond delay="0"/>
                                  </p:stCondLst>
                                  <p:childTnLst>
                                    <p:animScale>
                                      <p:cBhvr>
                                        <p:cTn id="27"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13"/>
                </p:tgtEl>
              </p:cMediaNode>
            </p:audio>
          </p:childTnLst>
        </p:cTn>
      </p:par>
    </p:tnLst>
    <p:bldLst>
      <p:bldP spid="2" grpId="0"/>
      <p:bldP spid="3" grpId="0" animBg="1"/>
      <p:bldP spid="5" grpId="0" animBg="1"/>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7D875-9529-577C-6CE9-AFF17A0FEC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A201D-ACE8-6B4B-E659-271BA41F8DE1}"/>
              </a:ext>
            </a:extLst>
          </p:cNvPr>
          <p:cNvSpPr>
            <a:spLocks noGrp="1"/>
          </p:cNvSpPr>
          <p:nvPr>
            <p:ph type="ctrTitle"/>
          </p:nvPr>
        </p:nvSpPr>
        <p:spPr>
          <a:xfrm rot="10800000" flipV="1">
            <a:off x="8221013" y="4537523"/>
            <a:ext cx="1532587" cy="1371602"/>
          </a:xfrm>
        </p:spPr>
        <p:txBody>
          <a:bodyPr>
            <a:noAutofit/>
          </a:bodyPr>
          <a:lstStyle/>
          <a:p>
            <a:r>
              <a:rPr lang="en-US" sz="30000" dirty="0"/>
              <a:t>6</a:t>
            </a:r>
          </a:p>
        </p:txBody>
      </p:sp>
      <p:sp>
        <p:nvSpPr>
          <p:cNvPr id="4" name="Rectangle 3">
            <a:extLst>
              <a:ext uri="{FF2B5EF4-FFF2-40B4-BE49-F238E27FC236}">
                <a16:creationId xmlns:a16="http://schemas.microsoft.com/office/drawing/2014/main" id="{7587C2E0-F0B2-FCEF-4A6E-FD8E06B3C6B4}"/>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2E327D86-82C6-4119-1371-9745E0900E0A}"/>
              </a:ext>
            </a:extLst>
          </p:cNvPr>
          <p:cNvSpPr/>
          <p:nvPr/>
        </p:nvSpPr>
        <p:spPr>
          <a:xfrm>
            <a:off x="3412673"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8C74652-072B-A5E9-469A-BD114E68C671}"/>
              </a:ext>
            </a:extLst>
          </p:cNvPr>
          <p:cNvSpPr/>
          <p:nvPr/>
        </p:nvSpPr>
        <p:spPr>
          <a:xfrm>
            <a:off x="3412673"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AFFF2AB4-2987-89B4-3E58-96E1A104713D}"/>
              </a:ext>
            </a:extLst>
          </p:cNvPr>
          <p:cNvSpPr/>
          <p:nvPr/>
        </p:nvSpPr>
        <p:spPr>
          <a:xfrm flipV="1">
            <a:off x="4535055"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6924C42-04D2-907D-85EA-275D04ADFAF8}"/>
              </a:ext>
            </a:extLst>
          </p:cNvPr>
          <p:cNvSpPr/>
          <p:nvPr/>
        </p:nvSpPr>
        <p:spPr>
          <a:xfrm>
            <a:off x="4534396"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D644BB3-AFC5-CE10-6EBC-BED3E84FC29A}"/>
              </a:ext>
            </a:extLst>
          </p:cNvPr>
          <p:cNvSpPr/>
          <p:nvPr/>
        </p:nvSpPr>
        <p:spPr>
          <a:xfrm flipV="1">
            <a:off x="3412673" y="42290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F322F17F-103F-A6BA-2B75-3390BA3558C1}"/>
              </a:ext>
            </a:extLst>
          </p:cNvPr>
          <p:cNvSpPr/>
          <p:nvPr/>
        </p:nvSpPr>
        <p:spPr>
          <a:xfrm flipV="1">
            <a:off x="4535055" y="4229097"/>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15E2348A-8C37-74DD-E395-ED8ACCF83A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11020970"/>
      </p:ext>
    </p:extLst>
  </p:cSld>
  <p:clrMapOvr>
    <a:masterClrMapping/>
  </p:clrMapOvr>
  <mc:AlternateContent xmlns:mc="http://schemas.openxmlformats.org/markup-compatibility/2006" xmlns:p14="http://schemas.microsoft.com/office/powerpoint/2010/main">
    <mc:Choice Requires="p14">
      <p:transition spd="slow" p14:dur="2000" advTm="8960"/>
    </mc:Choice>
    <mc:Fallback xmlns="">
      <p:transition spd="slow" advTm="8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8"/>
                                        </p:tgtEl>
                                        <p:attrNameLst>
                                          <p:attrName>style.color</p:attrName>
                                        </p:attrNameLst>
                                      </p:cBhvr>
                                      <p:to>
                                        <a:schemeClr val="bg1"/>
                                      </p:to>
                                    </p:animClr>
                                    <p:animClr clrSpc="rgb" dir="cw">
                                      <p:cBhvr>
                                        <p:cTn id="34" dur="500" autoRev="1" fill="remove"/>
                                        <p:tgtEl>
                                          <p:spTgt spid="8"/>
                                        </p:tgtEl>
                                        <p:attrNameLst>
                                          <p:attrName>fillcolor</p:attrName>
                                        </p:attrNameLst>
                                      </p:cBhvr>
                                      <p:to>
                                        <a:schemeClr val="bg1"/>
                                      </p:to>
                                    </p:animClr>
                                    <p:set>
                                      <p:cBhvr>
                                        <p:cTn id="35" dur="500" autoRev="1" fill="remove"/>
                                        <p:tgtEl>
                                          <p:spTgt spid="8"/>
                                        </p:tgtEl>
                                        <p:attrNameLst>
                                          <p:attrName>fill.type</p:attrName>
                                        </p:attrNameLst>
                                      </p:cBhvr>
                                      <p:to>
                                        <p:strVal val="solid"/>
                                      </p:to>
                                    </p:set>
                                    <p:set>
                                      <p:cBhvr>
                                        <p:cTn id="36" dur="500" autoRev="1" fill="remove"/>
                                        <p:tgtEl>
                                          <p:spTgt spid="8"/>
                                        </p:tgtEl>
                                        <p:attrNameLst>
                                          <p:attrName>fill.on</p:attrName>
                                        </p:attrNameLst>
                                      </p:cBhvr>
                                      <p:to>
                                        <p:strVal val="true"/>
                                      </p:to>
                                    </p:set>
                                  </p:childTnLst>
                                </p:cTn>
                              </p:par>
                            </p:childTnLst>
                          </p:cTn>
                        </p:par>
                        <p:par>
                          <p:cTn id="37" fill="hold">
                            <p:stCondLst>
                              <p:cond delay="5500"/>
                            </p:stCondLst>
                            <p:childTnLst>
                              <p:par>
                                <p:cTn id="38" presetID="27" presetClass="emph" presetSubtype="0" fill="remove" grpId="0" nodeType="afterEffect">
                                  <p:stCondLst>
                                    <p:cond delay="0"/>
                                  </p:stCondLst>
                                  <p:childTnLst>
                                    <p:animClr clrSpc="rgb" dir="cw">
                                      <p:cBhvr override="childStyle">
                                        <p:cTn id="39" dur="500" autoRev="1" fill="remove"/>
                                        <p:tgtEl>
                                          <p:spTgt spid="9"/>
                                        </p:tgtEl>
                                        <p:attrNameLst>
                                          <p:attrName>style.color</p:attrName>
                                        </p:attrNameLst>
                                      </p:cBhvr>
                                      <p:to>
                                        <a:schemeClr val="bg1"/>
                                      </p:to>
                                    </p:animClr>
                                    <p:animClr clrSpc="rgb" dir="cw">
                                      <p:cBhvr>
                                        <p:cTn id="40" dur="500" autoRev="1" fill="remove"/>
                                        <p:tgtEl>
                                          <p:spTgt spid="9"/>
                                        </p:tgtEl>
                                        <p:attrNameLst>
                                          <p:attrName>fillcolor</p:attrName>
                                        </p:attrNameLst>
                                      </p:cBhvr>
                                      <p:to>
                                        <a:schemeClr val="bg1"/>
                                      </p:to>
                                    </p:animClr>
                                    <p:set>
                                      <p:cBhvr>
                                        <p:cTn id="41" dur="500" autoRev="1" fill="remove"/>
                                        <p:tgtEl>
                                          <p:spTgt spid="9"/>
                                        </p:tgtEl>
                                        <p:attrNameLst>
                                          <p:attrName>fill.type</p:attrName>
                                        </p:attrNameLst>
                                      </p:cBhvr>
                                      <p:to>
                                        <p:strVal val="solid"/>
                                      </p:to>
                                    </p:set>
                                    <p:set>
                                      <p:cBhvr>
                                        <p:cTn id="42" dur="500" autoRev="1" fill="remove"/>
                                        <p:tgtEl>
                                          <p:spTgt spid="9"/>
                                        </p:tgtEl>
                                        <p:attrNameLst>
                                          <p:attrName>fill.on</p:attrName>
                                        </p:attrNameLst>
                                      </p:cBhvr>
                                      <p:to>
                                        <p:strVal val="true"/>
                                      </p:to>
                                    </p:set>
                                  </p:childTnLst>
                                </p:cTn>
                              </p:par>
                            </p:childTnLst>
                          </p:cTn>
                        </p:par>
                        <p:par>
                          <p:cTn id="43" fill="hold">
                            <p:stCondLst>
                              <p:cond delay="6500"/>
                            </p:stCondLst>
                            <p:childTnLst>
                              <p:par>
                                <p:cTn id="44" presetID="6" presetClass="emph" presetSubtype="0" fill="remove" grpId="0" nodeType="afterEffect">
                                  <p:stCondLst>
                                    <p:cond delay="0"/>
                                  </p:stCondLst>
                                  <p:childTnLst>
                                    <p:animScale>
                                      <p:cBhvr>
                                        <p:cTn id="4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21"/>
                </p:tgtEl>
              </p:cMediaNode>
            </p:audio>
          </p:childTnLst>
        </p:cTn>
      </p:par>
    </p:tnLst>
    <p:bldLst>
      <p:bldP spid="2" grpId="0"/>
      <p:bldP spid="3" grpId="0" animBg="1"/>
      <p:bldP spid="5" grpId="0" animBg="1"/>
      <p:bldP spid="6" grpId="0" animBg="1"/>
      <p:bldP spid="7" grpId="0" animBg="1"/>
      <p:bldP spid="8" grpId="0" animBg="1"/>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5F615-B77C-C384-9210-ECE6429B14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AFA027-D588-D27B-591B-A669A55330D1}"/>
              </a:ext>
            </a:extLst>
          </p:cNvPr>
          <p:cNvSpPr>
            <a:spLocks noGrp="1"/>
          </p:cNvSpPr>
          <p:nvPr>
            <p:ph type="ctrTitle"/>
          </p:nvPr>
        </p:nvSpPr>
        <p:spPr>
          <a:xfrm rot="10800000" flipV="1">
            <a:off x="7817471" y="3428998"/>
            <a:ext cx="1532587" cy="2336802"/>
          </a:xfrm>
        </p:spPr>
        <p:txBody>
          <a:bodyPr>
            <a:noAutofit/>
          </a:bodyPr>
          <a:lstStyle/>
          <a:p>
            <a:r>
              <a:rPr lang="en-US" sz="30000" dirty="0"/>
              <a:t>1</a:t>
            </a:r>
          </a:p>
        </p:txBody>
      </p:sp>
      <p:sp>
        <p:nvSpPr>
          <p:cNvPr id="4" name="Rectangle 3">
            <a:extLst>
              <a:ext uri="{FF2B5EF4-FFF2-40B4-BE49-F238E27FC236}">
                <a16:creationId xmlns:a16="http://schemas.microsoft.com/office/drawing/2014/main" id="{FE39D9F8-3851-1F39-79A7-93FDE24F7F4D}"/>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344B8E6B-7055-E00D-B896-D3A36107D23A}"/>
              </a:ext>
            </a:extLst>
          </p:cNvPr>
          <p:cNvSpPr/>
          <p:nvPr/>
        </p:nvSpPr>
        <p:spPr>
          <a:xfrm>
            <a:off x="4038600"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71BAF752-6AD0-D16B-0865-72AA1BDAFDA0}"/>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3957551972"/>
      </p:ext>
    </p:extLst>
  </p:cSld>
  <p:clrMapOvr>
    <a:masterClrMapping/>
  </p:clrMapOvr>
  <mc:AlternateContent xmlns:mc="http://schemas.openxmlformats.org/markup-compatibility/2006" xmlns:p14="http://schemas.microsoft.com/office/powerpoint/2010/main">
    <mc:Choice Requires="p14">
      <p:transition spd="slow" p14:dur="2000" advTm="3703"/>
    </mc:Choice>
    <mc:Fallback xmlns="">
      <p:transition spd="slow" advTm="3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6" presetClass="emph" presetSubtype="0" fill="remove" grpId="0" nodeType="afterEffect">
                                  <p:stCondLst>
                                    <p:cond delay="0"/>
                                  </p:stCondLst>
                                  <p:childTnLst>
                                    <p:animScale>
                                      <p:cBhvr>
                                        <p:cTn id="1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30"/>
                </p:tgtEl>
              </p:cMediaNode>
            </p:audio>
          </p:childTnLst>
        </p:cTn>
      </p:par>
    </p:tnLst>
    <p:bldLst>
      <p:bldP spid="2" grpId="0"/>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92D8E-A783-4834-8B25-AB43AA1616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3B0F0-FF5A-92F6-FF30-8BCFBF249807}"/>
              </a:ext>
            </a:extLst>
          </p:cNvPr>
          <p:cNvSpPr>
            <a:spLocks noGrp="1"/>
          </p:cNvSpPr>
          <p:nvPr>
            <p:ph type="ctrTitle"/>
          </p:nvPr>
        </p:nvSpPr>
        <p:spPr>
          <a:xfrm rot="10800000" flipV="1">
            <a:off x="8221013" y="1840787"/>
            <a:ext cx="1532587" cy="4052013"/>
          </a:xfrm>
        </p:spPr>
        <p:txBody>
          <a:bodyPr>
            <a:noAutofit/>
          </a:bodyPr>
          <a:lstStyle/>
          <a:p>
            <a:r>
              <a:rPr lang="en-US" sz="30000" dirty="0"/>
              <a:t>2</a:t>
            </a:r>
          </a:p>
        </p:txBody>
      </p:sp>
      <p:sp>
        <p:nvSpPr>
          <p:cNvPr id="4" name="Rectangle 3">
            <a:extLst>
              <a:ext uri="{FF2B5EF4-FFF2-40B4-BE49-F238E27FC236}">
                <a16:creationId xmlns:a16="http://schemas.microsoft.com/office/drawing/2014/main" id="{AC26EB0E-8FAF-8B78-A4E1-25243A6878C5}"/>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592512A6-7460-D3AF-EFE3-289413B11E20}"/>
              </a:ext>
            </a:extLst>
          </p:cNvPr>
          <p:cNvSpPr/>
          <p:nvPr/>
        </p:nvSpPr>
        <p:spPr>
          <a:xfrm>
            <a:off x="3294743" y="257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FAFF3BB-ACDD-1B1A-A34C-0AC274213C8B}"/>
              </a:ext>
            </a:extLst>
          </p:cNvPr>
          <p:cNvSpPr/>
          <p:nvPr/>
        </p:nvSpPr>
        <p:spPr>
          <a:xfrm>
            <a:off x="4738914" y="39115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57408DE7-20E3-D960-4367-F1F1D0FE6BD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89459656"/>
      </p:ext>
    </p:extLst>
  </p:cSld>
  <p:clrMapOvr>
    <a:masterClrMapping/>
  </p:clrMapOvr>
  <mc:AlternateContent xmlns:mc="http://schemas.openxmlformats.org/markup-compatibility/2006" xmlns:p14="http://schemas.microsoft.com/office/powerpoint/2010/main">
    <mc:Choice Requires="p14">
      <p:transition spd="slow" p14:dur="2000" advTm="4711"/>
    </mc:Choice>
    <mc:Fallback xmlns="">
      <p:transition spd="slow" advTm="47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1"/>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1"/>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1"/>
                            </p:stCondLst>
                            <p:childTnLst>
                              <p:par>
                                <p:cTn id="20" presetID="6" presetClass="emph" presetSubtype="0" fill="remove" grpId="0" nodeType="afterEffect">
                                  <p:stCondLst>
                                    <p:cond delay="0"/>
                                  </p:stCondLst>
                                  <p:childTnLst>
                                    <p:animScale>
                                      <p:cBhvr>
                                        <p:cTn id="21"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9"/>
                </p:tgtEl>
              </p:cMediaNode>
            </p:audio>
          </p:childTnLst>
        </p:cTn>
      </p:par>
    </p:tnLst>
    <p:bldLst>
      <p:bldP spid="2" grpId="0"/>
      <p:bldP spid="3" grpId="0" animBg="1"/>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5F615-B77C-C384-9210-ECE6429B14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AFA027-D588-D27B-591B-A669A55330D1}"/>
              </a:ext>
            </a:extLst>
          </p:cNvPr>
          <p:cNvSpPr>
            <a:spLocks noGrp="1"/>
          </p:cNvSpPr>
          <p:nvPr>
            <p:ph type="ctrTitle"/>
          </p:nvPr>
        </p:nvSpPr>
        <p:spPr>
          <a:xfrm rot="10800000" flipV="1">
            <a:off x="7817471" y="3428998"/>
            <a:ext cx="1532587" cy="2336802"/>
          </a:xfrm>
        </p:spPr>
        <p:txBody>
          <a:bodyPr>
            <a:noAutofit/>
          </a:bodyPr>
          <a:lstStyle/>
          <a:p>
            <a:r>
              <a:rPr lang="en-US" sz="30000" dirty="0"/>
              <a:t>1</a:t>
            </a:r>
          </a:p>
        </p:txBody>
      </p:sp>
      <p:sp>
        <p:nvSpPr>
          <p:cNvPr id="4" name="Rectangle 3">
            <a:extLst>
              <a:ext uri="{FF2B5EF4-FFF2-40B4-BE49-F238E27FC236}">
                <a16:creationId xmlns:a16="http://schemas.microsoft.com/office/drawing/2014/main" id="{FE39D9F8-3851-1F39-79A7-93FDE24F7F4D}"/>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344B8E6B-7055-E00D-B896-D3A36107D23A}"/>
              </a:ext>
            </a:extLst>
          </p:cNvPr>
          <p:cNvSpPr/>
          <p:nvPr/>
        </p:nvSpPr>
        <p:spPr>
          <a:xfrm>
            <a:off x="4038600"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71BAF752-6AD0-D16B-0865-72AA1BDAFDA0}"/>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2229690982"/>
      </p:ext>
    </p:extLst>
  </p:cSld>
  <p:clrMapOvr>
    <a:masterClrMapping/>
  </p:clrMapOvr>
  <mc:AlternateContent xmlns:mc="http://schemas.openxmlformats.org/markup-compatibility/2006" xmlns:p14="http://schemas.microsoft.com/office/powerpoint/2010/main">
    <mc:Choice Requires="p14">
      <p:transition spd="slow" p14:dur="2000" advTm="3703"/>
    </mc:Choice>
    <mc:Fallback xmlns="">
      <p:transition spd="slow" advTm="3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6" presetClass="emph" presetSubtype="0" fill="remove" grpId="0" nodeType="afterEffect">
                                  <p:stCondLst>
                                    <p:cond delay="0"/>
                                  </p:stCondLst>
                                  <p:childTnLst>
                                    <p:animScale>
                                      <p:cBhvr>
                                        <p:cTn id="1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30"/>
                </p:tgtEl>
              </p:cMediaNode>
            </p:audio>
          </p:childTnLst>
        </p:cTn>
      </p:par>
    </p:tnLst>
    <p:bldLst>
      <p:bldP spid="2" grpId="0"/>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7D875-9529-577C-6CE9-AFF17A0FEC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A201D-ACE8-6B4B-E659-271BA41F8DE1}"/>
              </a:ext>
            </a:extLst>
          </p:cNvPr>
          <p:cNvSpPr>
            <a:spLocks noGrp="1"/>
          </p:cNvSpPr>
          <p:nvPr>
            <p:ph type="ctrTitle"/>
          </p:nvPr>
        </p:nvSpPr>
        <p:spPr>
          <a:xfrm rot="10800000" flipV="1">
            <a:off x="8221013" y="4537523"/>
            <a:ext cx="1532587" cy="1371602"/>
          </a:xfrm>
        </p:spPr>
        <p:txBody>
          <a:bodyPr>
            <a:noAutofit/>
          </a:bodyPr>
          <a:lstStyle/>
          <a:p>
            <a:r>
              <a:rPr lang="en-US" sz="30000" dirty="0"/>
              <a:t>6</a:t>
            </a:r>
          </a:p>
        </p:txBody>
      </p:sp>
      <p:sp>
        <p:nvSpPr>
          <p:cNvPr id="4" name="Rectangle 3">
            <a:extLst>
              <a:ext uri="{FF2B5EF4-FFF2-40B4-BE49-F238E27FC236}">
                <a16:creationId xmlns:a16="http://schemas.microsoft.com/office/drawing/2014/main" id="{7587C2E0-F0B2-FCEF-4A6E-FD8E06B3C6B4}"/>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2E327D86-82C6-4119-1371-9745E0900E0A}"/>
              </a:ext>
            </a:extLst>
          </p:cNvPr>
          <p:cNvSpPr/>
          <p:nvPr/>
        </p:nvSpPr>
        <p:spPr>
          <a:xfrm>
            <a:off x="3412673"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8C74652-072B-A5E9-469A-BD114E68C671}"/>
              </a:ext>
            </a:extLst>
          </p:cNvPr>
          <p:cNvSpPr/>
          <p:nvPr/>
        </p:nvSpPr>
        <p:spPr>
          <a:xfrm>
            <a:off x="3412673"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AFFF2AB4-2987-89B4-3E58-96E1A104713D}"/>
              </a:ext>
            </a:extLst>
          </p:cNvPr>
          <p:cNvSpPr/>
          <p:nvPr/>
        </p:nvSpPr>
        <p:spPr>
          <a:xfrm flipV="1">
            <a:off x="4535055"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6924C42-04D2-907D-85EA-275D04ADFAF8}"/>
              </a:ext>
            </a:extLst>
          </p:cNvPr>
          <p:cNvSpPr/>
          <p:nvPr/>
        </p:nvSpPr>
        <p:spPr>
          <a:xfrm>
            <a:off x="4534396"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D644BB3-AFC5-CE10-6EBC-BED3E84FC29A}"/>
              </a:ext>
            </a:extLst>
          </p:cNvPr>
          <p:cNvSpPr/>
          <p:nvPr/>
        </p:nvSpPr>
        <p:spPr>
          <a:xfrm flipV="1">
            <a:off x="3412673" y="42290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F322F17F-103F-A6BA-2B75-3390BA3558C1}"/>
              </a:ext>
            </a:extLst>
          </p:cNvPr>
          <p:cNvSpPr/>
          <p:nvPr/>
        </p:nvSpPr>
        <p:spPr>
          <a:xfrm flipV="1">
            <a:off x="4535055" y="4229097"/>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15E2348A-8C37-74DD-E395-ED8ACCF83A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41059312"/>
      </p:ext>
    </p:extLst>
  </p:cSld>
  <p:clrMapOvr>
    <a:masterClrMapping/>
  </p:clrMapOvr>
  <mc:AlternateContent xmlns:mc="http://schemas.openxmlformats.org/markup-compatibility/2006" xmlns:p14="http://schemas.microsoft.com/office/powerpoint/2010/main">
    <mc:Choice Requires="p14">
      <p:transition spd="slow" p14:dur="2000" advTm="8960"/>
    </mc:Choice>
    <mc:Fallback xmlns="">
      <p:transition spd="slow" advTm="8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8"/>
                                        </p:tgtEl>
                                        <p:attrNameLst>
                                          <p:attrName>style.color</p:attrName>
                                        </p:attrNameLst>
                                      </p:cBhvr>
                                      <p:to>
                                        <a:schemeClr val="bg1"/>
                                      </p:to>
                                    </p:animClr>
                                    <p:animClr clrSpc="rgb" dir="cw">
                                      <p:cBhvr>
                                        <p:cTn id="34" dur="500" autoRev="1" fill="remove"/>
                                        <p:tgtEl>
                                          <p:spTgt spid="8"/>
                                        </p:tgtEl>
                                        <p:attrNameLst>
                                          <p:attrName>fillcolor</p:attrName>
                                        </p:attrNameLst>
                                      </p:cBhvr>
                                      <p:to>
                                        <a:schemeClr val="bg1"/>
                                      </p:to>
                                    </p:animClr>
                                    <p:set>
                                      <p:cBhvr>
                                        <p:cTn id="35" dur="500" autoRev="1" fill="remove"/>
                                        <p:tgtEl>
                                          <p:spTgt spid="8"/>
                                        </p:tgtEl>
                                        <p:attrNameLst>
                                          <p:attrName>fill.type</p:attrName>
                                        </p:attrNameLst>
                                      </p:cBhvr>
                                      <p:to>
                                        <p:strVal val="solid"/>
                                      </p:to>
                                    </p:set>
                                    <p:set>
                                      <p:cBhvr>
                                        <p:cTn id="36" dur="500" autoRev="1" fill="remove"/>
                                        <p:tgtEl>
                                          <p:spTgt spid="8"/>
                                        </p:tgtEl>
                                        <p:attrNameLst>
                                          <p:attrName>fill.on</p:attrName>
                                        </p:attrNameLst>
                                      </p:cBhvr>
                                      <p:to>
                                        <p:strVal val="true"/>
                                      </p:to>
                                    </p:set>
                                  </p:childTnLst>
                                </p:cTn>
                              </p:par>
                            </p:childTnLst>
                          </p:cTn>
                        </p:par>
                        <p:par>
                          <p:cTn id="37" fill="hold">
                            <p:stCondLst>
                              <p:cond delay="5500"/>
                            </p:stCondLst>
                            <p:childTnLst>
                              <p:par>
                                <p:cTn id="38" presetID="27" presetClass="emph" presetSubtype="0" fill="remove" grpId="0" nodeType="afterEffect">
                                  <p:stCondLst>
                                    <p:cond delay="0"/>
                                  </p:stCondLst>
                                  <p:childTnLst>
                                    <p:animClr clrSpc="rgb" dir="cw">
                                      <p:cBhvr override="childStyle">
                                        <p:cTn id="39" dur="500" autoRev="1" fill="remove"/>
                                        <p:tgtEl>
                                          <p:spTgt spid="9"/>
                                        </p:tgtEl>
                                        <p:attrNameLst>
                                          <p:attrName>style.color</p:attrName>
                                        </p:attrNameLst>
                                      </p:cBhvr>
                                      <p:to>
                                        <a:schemeClr val="bg1"/>
                                      </p:to>
                                    </p:animClr>
                                    <p:animClr clrSpc="rgb" dir="cw">
                                      <p:cBhvr>
                                        <p:cTn id="40" dur="500" autoRev="1" fill="remove"/>
                                        <p:tgtEl>
                                          <p:spTgt spid="9"/>
                                        </p:tgtEl>
                                        <p:attrNameLst>
                                          <p:attrName>fillcolor</p:attrName>
                                        </p:attrNameLst>
                                      </p:cBhvr>
                                      <p:to>
                                        <a:schemeClr val="bg1"/>
                                      </p:to>
                                    </p:animClr>
                                    <p:set>
                                      <p:cBhvr>
                                        <p:cTn id="41" dur="500" autoRev="1" fill="remove"/>
                                        <p:tgtEl>
                                          <p:spTgt spid="9"/>
                                        </p:tgtEl>
                                        <p:attrNameLst>
                                          <p:attrName>fill.type</p:attrName>
                                        </p:attrNameLst>
                                      </p:cBhvr>
                                      <p:to>
                                        <p:strVal val="solid"/>
                                      </p:to>
                                    </p:set>
                                    <p:set>
                                      <p:cBhvr>
                                        <p:cTn id="42" dur="500" autoRev="1" fill="remove"/>
                                        <p:tgtEl>
                                          <p:spTgt spid="9"/>
                                        </p:tgtEl>
                                        <p:attrNameLst>
                                          <p:attrName>fill.on</p:attrName>
                                        </p:attrNameLst>
                                      </p:cBhvr>
                                      <p:to>
                                        <p:strVal val="true"/>
                                      </p:to>
                                    </p:set>
                                  </p:childTnLst>
                                </p:cTn>
                              </p:par>
                            </p:childTnLst>
                          </p:cTn>
                        </p:par>
                        <p:par>
                          <p:cTn id="43" fill="hold">
                            <p:stCondLst>
                              <p:cond delay="6500"/>
                            </p:stCondLst>
                            <p:childTnLst>
                              <p:par>
                                <p:cTn id="44" presetID="6" presetClass="emph" presetSubtype="0" fill="remove" grpId="0" nodeType="afterEffect">
                                  <p:stCondLst>
                                    <p:cond delay="0"/>
                                  </p:stCondLst>
                                  <p:childTnLst>
                                    <p:animScale>
                                      <p:cBhvr>
                                        <p:cTn id="4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21"/>
                </p:tgtEl>
              </p:cMediaNode>
            </p:audio>
          </p:childTnLst>
        </p:cTn>
      </p:par>
    </p:tnLst>
    <p:bldLst>
      <p:bldP spid="2" grpId="0"/>
      <p:bldP spid="3" grpId="0" animBg="1"/>
      <p:bldP spid="5" grpId="0" animBg="1"/>
      <p:bldP spid="6" grpId="0" animBg="1"/>
      <p:bldP spid="7" grpId="0" animBg="1"/>
      <p:bldP spid="8"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BA476-AD35-B44F-C753-2C3D1B0FF77E}"/>
              </a:ext>
            </a:extLst>
          </p:cNvPr>
          <p:cNvSpPr>
            <a:spLocks noGrp="1"/>
          </p:cNvSpPr>
          <p:nvPr>
            <p:ph type="ctrTitle"/>
          </p:nvPr>
        </p:nvSpPr>
        <p:spPr>
          <a:xfrm flipV="1">
            <a:off x="7856112" y="1120461"/>
            <a:ext cx="1137634" cy="1914121"/>
          </a:xfrm>
        </p:spPr>
        <p:txBody>
          <a:bodyPr>
            <a:noAutofit/>
          </a:bodyPr>
          <a:lstStyle/>
          <a:p>
            <a:r>
              <a:rPr lang="en-US" sz="30000" dirty="0"/>
              <a:t>0</a:t>
            </a:r>
          </a:p>
        </p:txBody>
      </p:sp>
      <p:sp>
        <p:nvSpPr>
          <p:cNvPr id="4" name="Rectangle 3">
            <a:extLst>
              <a:ext uri="{FF2B5EF4-FFF2-40B4-BE49-F238E27FC236}">
                <a16:creationId xmlns:a16="http://schemas.microsoft.com/office/drawing/2014/main" id="{475605E6-EF63-B83E-32B7-D62DA244C016}"/>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Audio 24">
            <a:extLst>
              <a:ext uri="{FF2B5EF4-FFF2-40B4-BE49-F238E27FC236}">
                <a16:creationId xmlns:a16="http://schemas.microsoft.com/office/drawing/2014/main" id="{20B2953D-3E4F-1D0E-FB19-BF92E565F6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01479455"/>
      </p:ext>
    </p:extLst>
  </p:cSld>
  <p:clrMapOvr>
    <a:masterClrMapping/>
  </p:clrMapOvr>
  <mc:AlternateContent xmlns:mc="http://schemas.openxmlformats.org/markup-compatibility/2006" xmlns:p14="http://schemas.microsoft.com/office/powerpoint/2010/main">
    <mc:Choice Requires="p14">
      <p:transition spd="slow" p14:dur="2000" advTm="3305"/>
    </mc:Choice>
    <mc:Fallback xmlns="">
      <p:transition spd="slow" advTm="33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6" presetClass="emph" presetSubtype="0" fill="remove" grpId="0" nodeType="afterEffect">
                                  <p:stCondLst>
                                    <p:cond delay="1000"/>
                                  </p:stCondLst>
                                  <p:childTnLst>
                                    <p:animScale>
                                      <p:cBhvr>
                                        <p:cTn id="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0" fill="hold" display="0">
                  <p:stCondLst>
                    <p:cond delay="indefinite"/>
                  </p:stCondLst>
                  <p:endCondLst>
                    <p:cond evt="onStopAudio" delay="0">
                      <p:tgtEl>
                        <p:sldTgt/>
                      </p:tgtEl>
                    </p:cond>
                  </p:endCondLst>
                </p:cTn>
                <p:tgtEl>
                  <p:spTgt spid="25"/>
                </p:tgtEl>
              </p:cMediaNode>
            </p:audio>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48C0C-5863-672F-F444-7A6A4F7B3F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457C9-655E-E935-7E31-C566F9D8ED8C}"/>
              </a:ext>
            </a:extLst>
          </p:cNvPr>
          <p:cNvSpPr>
            <a:spLocks noGrp="1"/>
          </p:cNvSpPr>
          <p:nvPr>
            <p:ph type="ctrTitle"/>
          </p:nvPr>
        </p:nvSpPr>
        <p:spPr>
          <a:xfrm rot="10800000" flipV="1">
            <a:off x="8221013" y="1800871"/>
            <a:ext cx="1532587" cy="4052013"/>
          </a:xfrm>
        </p:spPr>
        <p:txBody>
          <a:bodyPr>
            <a:noAutofit/>
          </a:bodyPr>
          <a:lstStyle/>
          <a:p>
            <a:r>
              <a:rPr lang="en-US" sz="30000" dirty="0"/>
              <a:t>3</a:t>
            </a:r>
          </a:p>
        </p:txBody>
      </p:sp>
      <p:sp>
        <p:nvSpPr>
          <p:cNvPr id="4" name="Rectangle 3">
            <a:extLst>
              <a:ext uri="{FF2B5EF4-FFF2-40B4-BE49-F238E27FC236}">
                <a16:creationId xmlns:a16="http://schemas.microsoft.com/office/drawing/2014/main" id="{A9BE145A-ADE7-BDEF-D456-350C1F58F7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C5F796F-7012-0FD9-548F-FC71CFB48EF2}"/>
              </a:ext>
            </a:extLst>
          </p:cNvPr>
          <p:cNvSpPr/>
          <p:nvPr/>
        </p:nvSpPr>
        <p:spPr>
          <a:xfrm>
            <a:off x="3204694"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16D6A6F-584F-301E-6273-80FF98F92E8D}"/>
              </a:ext>
            </a:extLst>
          </p:cNvPr>
          <p:cNvSpPr/>
          <p:nvPr/>
        </p:nvSpPr>
        <p:spPr>
          <a:xfrm>
            <a:off x="4038600" y="321853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CA5259DC-09E6-F329-EDC5-CE2A0BEEE292}"/>
              </a:ext>
            </a:extLst>
          </p:cNvPr>
          <p:cNvSpPr/>
          <p:nvPr/>
        </p:nvSpPr>
        <p:spPr>
          <a:xfrm flipV="1">
            <a:off x="4840516" y="3984170"/>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udio 12">
            <a:extLst>
              <a:ext uri="{FF2B5EF4-FFF2-40B4-BE49-F238E27FC236}">
                <a16:creationId xmlns:a16="http://schemas.microsoft.com/office/drawing/2014/main" id="{3DBB4B5B-328B-EDB4-F76F-1778BDE6E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84365577"/>
      </p:ext>
    </p:extLst>
  </p:cSld>
  <p:clrMapOvr>
    <a:masterClrMapping/>
  </p:clrMapOvr>
  <mc:AlternateContent xmlns:mc="http://schemas.openxmlformats.org/markup-compatibility/2006" xmlns:p14="http://schemas.microsoft.com/office/powerpoint/2010/main">
    <mc:Choice Requires="p14">
      <p:transition spd="slow" p14:dur="2000" advTm="5974"/>
    </mc:Choice>
    <mc:Fallback xmlns="">
      <p:transition spd="slow" advTm="5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6"/>
                                        </p:tgtEl>
                                        <p:attrNameLst>
                                          <p:attrName>style.color</p:attrName>
                                        </p:attrNameLst>
                                      </p:cBhvr>
                                      <p:to>
                                        <a:schemeClr val="bg1"/>
                                      </p:to>
                                    </p:animClr>
                                    <p:animClr clrSpc="rgb" dir="cw">
                                      <p:cBhvr>
                                        <p:cTn id="22" dur="500" autoRev="1" fill="remove"/>
                                        <p:tgtEl>
                                          <p:spTgt spid="6"/>
                                        </p:tgtEl>
                                        <p:attrNameLst>
                                          <p:attrName>fillcolor</p:attrName>
                                        </p:attrNameLst>
                                      </p:cBhvr>
                                      <p:to>
                                        <a:schemeClr val="bg1"/>
                                      </p:to>
                                    </p:animClr>
                                    <p:set>
                                      <p:cBhvr>
                                        <p:cTn id="23" dur="500" autoRev="1" fill="remove"/>
                                        <p:tgtEl>
                                          <p:spTgt spid="6"/>
                                        </p:tgtEl>
                                        <p:attrNameLst>
                                          <p:attrName>fill.type</p:attrName>
                                        </p:attrNameLst>
                                      </p:cBhvr>
                                      <p:to>
                                        <p:strVal val="solid"/>
                                      </p:to>
                                    </p:set>
                                    <p:set>
                                      <p:cBhvr>
                                        <p:cTn id="24" dur="500" autoRev="1" fill="remove"/>
                                        <p:tgtEl>
                                          <p:spTgt spid="6"/>
                                        </p:tgtEl>
                                        <p:attrNameLst>
                                          <p:attrName>fill.on</p:attrName>
                                        </p:attrNameLst>
                                      </p:cBhvr>
                                      <p:to>
                                        <p:strVal val="true"/>
                                      </p:to>
                                    </p:set>
                                  </p:childTnLst>
                                </p:cTn>
                              </p:par>
                            </p:childTnLst>
                          </p:cTn>
                        </p:par>
                        <p:par>
                          <p:cTn id="25" fill="hold">
                            <p:stCondLst>
                              <p:cond delay="3500"/>
                            </p:stCondLst>
                            <p:childTnLst>
                              <p:par>
                                <p:cTn id="26" presetID="6" presetClass="emph" presetSubtype="0" fill="remove" grpId="0" nodeType="afterEffect">
                                  <p:stCondLst>
                                    <p:cond delay="0"/>
                                  </p:stCondLst>
                                  <p:childTnLst>
                                    <p:animScale>
                                      <p:cBhvr>
                                        <p:cTn id="27"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13"/>
                </p:tgtEl>
              </p:cMediaNode>
            </p:audio>
          </p:childTnLst>
        </p:cTn>
      </p:par>
    </p:tnLst>
    <p:bldLst>
      <p:bldP spid="2" grpId="0"/>
      <p:bldP spid="3" grpId="0" animBg="1"/>
      <p:bldP spid="5"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D8633-F4FA-E4A5-BA19-26713A7FC6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7EEE79-D618-57A7-634B-7E723589E265}"/>
              </a:ext>
            </a:extLst>
          </p:cNvPr>
          <p:cNvSpPr>
            <a:spLocks noGrp="1"/>
          </p:cNvSpPr>
          <p:nvPr>
            <p:ph type="ctrTitle"/>
          </p:nvPr>
        </p:nvSpPr>
        <p:spPr>
          <a:xfrm rot="10800000" flipV="1">
            <a:off x="8221013" y="1786356"/>
            <a:ext cx="1532587" cy="4052013"/>
          </a:xfrm>
        </p:spPr>
        <p:txBody>
          <a:bodyPr>
            <a:noAutofit/>
          </a:bodyPr>
          <a:lstStyle/>
          <a:p>
            <a:r>
              <a:rPr lang="en-US" sz="30000" dirty="0"/>
              <a:t>5</a:t>
            </a:r>
          </a:p>
        </p:txBody>
      </p:sp>
      <p:sp>
        <p:nvSpPr>
          <p:cNvPr id="4" name="Rectangle 3">
            <a:extLst>
              <a:ext uri="{FF2B5EF4-FFF2-40B4-BE49-F238E27FC236}">
                <a16:creationId xmlns:a16="http://schemas.microsoft.com/office/drawing/2014/main" id="{BCC326CA-48EF-4AA8-6670-ADE8DBA0C718}"/>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D0BC383-421F-504B-6316-EFBD1C562B2A}"/>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64969F-ED87-CD30-C306-0F19B8ED77B3}"/>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58FFA52A-8E82-89F5-DA30-F7091C66FDBD}"/>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87A0830-9F96-8639-F860-732E8A789C97}"/>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9677D39-D709-4ACE-F588-8BA3ED700D1F}"/>
              </a:ext>
            </a:extLst>
          </p:cNvPr>
          <p:cNvSpPr/>
          <p:nvPr/>
        </p:nvSpPr>
        <p:spPr>
          <a:xfrm flipV="1">
            <a:off x="4038600"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8BC66ED3-77C2-CB76-5199-E0646F13880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81077984"/>
      </p:ext>
    </p:extLst>
  </p:cSld>
  <p:clrMapOvr>
    <a:masterClrMapping/>
  </p:clrMapOvr>
  <mc:AlternateContent xmlns:mc="http://schemas.openxmlformats.org/markup-compatibility/2006" xmlns:p14="http://schemas.microsoft.com/office/powerpoint/2010/main">
    <mc:Choice Requires="p14">
      <p:transition spd="slow" p14:dur="2000" advTm="7602"/>
    </mc:Choice>
    <mc:Fallback xmlns="">
      <p:transition spd="slow" advTm="76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8"/>
                                        </p:tgtEl>
                                        <p:attrNameLst>
                                          <p:attrName>style.color</p:attrName>
                                        </p:attrNameLst>
                                      </p:cBhvr>
                                      <p:to>
                                        <a:schemeClr val="bg1"/>
                                      </p:to>
                                    </p:animClr>
                                    <p:animClr clrSpc="rgb" dir="cw">
                                      <p:cBhvr>
                                        <p:cTn id="22" dur="500" autoRev="1" fill="remove"/>
                                        <p:tgtEl>
                                          <p:spTgt spid="8"/>
                                        </p:tgtEl>
                                        <p:attrNameLst>
                                          <p:attrName>fillcolor</p:attrName>
                                        </p:attrNameLst>
                                      </p:cBhvr>
                                      <p:to>
                                        <a:schemeClr val="bg1"/>
                                      </p:to>
                                    </p:animClr>
                                    <p:set>
                                      <p:cBhvr>
                                        <p:cTn id="23" dur="500" autoRev="1" fill="remove"/>
                                        <p:tgtEl>
                                          <p:spTgt spid="8"/>
                                        </p:tgtEl>
                                        <p:attrNameLst>
                                          <p:attrName>fill.type</p:attrName>
                                        </p:attrNameLst>
                                      </p:cBhvr>
                                      <p:to>
                                        <p:strVal val="solid"/>
                                      </p:to>
                                    </p:set>
                                    <p:set>
                                      <p:cBhvr>
                                        <p:cTn id="24" dur="500" autoRev="1" fill="remove"/>
                                        <p:tgtEl>
                                          <p:spTgt spid="8"/>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5"/>
                                        </p:tgtEl>
                                        <p:attrNameLst>
                                          <p:attrName>style.color</p:attrName>
                                        </p:attrNameLst>
                                      </p:cBhvr>
                                      <p:to>
                                        <a:schemeClr val="bg1"/>
                                      </p:to>
                                    </p:animClr>
                                    <p:animClr clrSpc="rgb" dir="cw">
                                      <p:cBhvr>
                                        <p:cTn id="28" dur="500" autoRev="1" fill="remove"/>
                                        <p:tgtEl>
                                          <p:spTgt spid="5"/>
                                        </p:tgtEl>
                                        <p:attrNameLst>
                                          <p:attrName>fillcolor</p:attrName>
                                        </p:attrNameLst>
                                      </p:cBhvr>
                                      <p:to>
                                        <a:schemeClr val="bg1"/>
                                      </p:to>
                                    </p:animClr>
                                    <p:set>
                                      <p:cBhvr>
                                        <p:cTn id="29" dur="500" autoRev="1" fill="remove"/>
                                        <p:tgtEl>
                                          <p:spTgt spid="5"/>
                                        </p:tgtEl>
                                        <p:attrNameLst>
                                          <p:attrName>fill.type</p:attrName>
                                        </p:attrNameLst>
                                      </p:cBhvr>
                                      <p:to>
                                        <p:strVal val="solid"/>
                                      </p:to>
                                    </p:set>
                                    <p:set>
                                      <p:cBhvr>
                                        <p:cTn id="30" dur="500" autoRev="1" fill="remove"/>
                                        <p:tgtEl>
                                          <p:spTgt spid="5"/>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6"/>
                                        </p:tgtEl>
                                        <p:attrNameLst>
                                          <p:attrName>style.color</p:attrName>
                                        </p:attrNameLst>
                                      </p:cBhvr>
                                      <p:to>
                                        <a:schemeClr val="bg1"/>
                                      </p:to>
                                    </p:animClr>
                                    <p:animClr clrSpc="rgb" dir="cw">
                                      <p:cBhvr>
                                        <p:cTn id="34" dur="500" autoRev="1" fill="remove"/>
                                        <p:tgtEl>
                                          <p:spTgt spid="6"/>
                                        </p:tgtEl>
                                        <p:attrNameLst>
                                          <p:attrName>fillcolor</p:attrName>
                                        </p:attrNameLst>
                                      </p:cBhvr>
                                      <p:to>
                                        <a:schemeClr val="bg1"/>
                                      </p:to>
                                    </p:animClr>
                                    <p:set>
                                      <p:cBhvr>
                                        <p:cTn id="35" dur="500" autoRev="1" fill="remove"/>
                                        <p:tgtEl>
                                          <p:spTgt spid="6"/>
                                        </p:tgtEl>
                                        <p:attrNameLst>
                                          <p:attrName>fill.type</p:attrName>
                                        </p:attrNameLst>
                                      </p:cBhvr>
                                      <p:to>
                                        <p:strVal val="solid"/>
                                      </p:to>
                                    </p:set>
                                    <p:set>
                                      <p:cBhvr>
                                        <p:cTn id="36" dur="500" autoRev="1" fill="remove"/>
                                        <p:tgtEl>
                                          <p:spTgt spid="6"/>
                                        </p:tgtEl>
                                        <p:attrNameLst>
                                          <p:attrName>fill.on</p:attrName>
                                        </p:attrNameLst>
                                      </p:cBhvr>
                                      <p:to>
                                        <p:strVal val="true"/>
                                      </p:to>
                                    </p:set>
                                  </p:childTnLst>
                                </p:cTn>
                              </p:par>
                            </p:childTnLst>
                          </p:cTn>
                        </p:par>
                        <p:par>
                          <p:cTn id="37" fill="hold">
                            <p:stCondLst>
                              <p:cond delay="5500"/>
                            </p:stCondLst>
                            <p:childTnLst>
                              <p:par>
                                <p:cTn id="38" presetID="6" presetClass="emph" presetSubtype="0" fill="remove" grpId="0" nodeType="afterEffect">
                                  <p:stCondLst>
                                    <p:cond delay="0"/>
                                  </p:stCondLst>
                                  <p:childTnLst>
                                    <p:animScale>
                                      <p:cBhvr>
                                        <p:cTn id="3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22"/>
                </p:tgtEl>
              </p:cMediaNode>
            </p:audio>
          </p:childTnLst>
        </p:cTn>
      </p:par>
    </p:tnLst>
    <p:bldLst>
      <p:bldP spid="2" grpId="0"/>
      <p:bldP spid="3" grpId="0" animBg="1"/>
      <p:bldP spid="5" grpId="0" animBg="1"/>
      <p:bldP spid="6" grpId="0" animBg="1"/>
      <p:bldP spid="7" grpId="0" animBg="1"/>
      <p:bldP spid="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3"/>
</p:tagLst>
</file>

<file path=ppt/tags/tag2.xml><?xml version="1.0" encoding="utf-8"?>
<p:tagLst xmlns:a="http://schemas.openxmlformats.org/drawingml/2006/main" xmlns:r="http://schemas.openxmlformats.org/officeDocument/2006/relationships" xmlns:p="http://schemas.openxmlformats.org/presentationml/2006/main">
  <p:tag name="TIMING" val="|3"/>
</p:tagLst>
</file>

<file path=ppt/tags/tag3.xml><?xml version="1.0" encoding="utf-8"?>
<p:tagLst xmlns:a="http://schemas.openxmlformats.org/drawingml/2006/main" xmlns:r="http://schemas.openxmlformats.org/officeDocument/2006/relationships" xmlns:p="http://schemas.openxmlformats.org/presentationml/2006/main">
  <p:tag name="TIMING" val="|3"/>
</p:tagLst>
</file>

<file path=ppt/tags/tag4.xml><?xml version="1.0" encoding="utf-8"?>
<p:tagLst xmlns:a="http://schemas.openxmlformats.org/drawingml/2006/main" xmlns:r="http://schemas.openxmlformats.org/officeDocument/2006/relationships" xmlns:p="http://schemas.openxmlformats.org/presentationml/2006/main">
  <p:tag name="TIMING" val="|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9</TotalTime>
  <Words>86</Words>
  <Application>Microsoft Office PowerPoint</Application>
  <PresentationFormat>Widescreen</PresentationFormat>
  <Paragraphs>32</Paragraphs>
  <Slides>32</Slides>
  <Notes>0</Notes>
  <HiddenSlides>0</HiddenSlides>
  <MMClips>31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32</vt:i4>
      </vt:variant>
    </vt:vector>
  </HeadingPairs>
  <TitlesOfParts>
    <vt:vector size="37" baseType="lpstr">
      <vt:lpstr>Aptos</vt:lpstr>
      <vt:lpstr>Aptos Display</vt:lpstr>
      <vt:lpstr>Arial</vt:lpstr>
      <vt:lpstr>Times New Roman</vt:lpstr>
      <vt:lpstr>Office Theme</vt:lpstr>
      <vt:lpstr>Dot Number  Lesson 2 – Count &amp; Say the Number</vt:lpstr>
      <vt:lpstr>PowerPoint Presentation</vt:lpstr>
      <vt:lpstr>4</vt:lpstr>
      <vt:lpstr>2</vt:lpstr>
      <vt:lpstr>1</vt:lpstr>
      <vt:lpstr>6</vt:lpstr>
      <vt:lpstr>0</vt:lpstr>
      <vt:lpstr>3</vt:lpstr>
      <vt:lpstr>5</vt:lpstr>
      <vt:lpstr>4</vt:lpstr>
      <vt:lpstr>1</vt:lpstr>
      <vt:lpstr>3</vt:lpstr>
      <vt:lpstr>5</vt:lpstr>
      <vt:lpstr>2</vt:lpstr>
      <vt:lpstr>6</vt:lpstr>
      <vt:lpstr>4</vt:lpstr>
      <vt:lpstr>2</vt:lpstr>
      <vt:lpstr>3</vt:lpstr>
      <vt:lpstr>0</vt:lpstr>
      <vt:lpstr>2</vt:lpstr>
      <vt:lpstr>5</vt:lpstr>
      <vt:lpstr>4</vt:lpstr>
      <vt:lpstr>1</vt:lpstr>
      <vt:lpstr>6</vt:lpstr>
      <vt:lpstr>3</vt:lpstr>
      <vt:lpstr>2</vt:lpstr>
      <vt:lpstr>5</vt:lpstr>
      <vt:lpstr>4</vt:lpstr>
      <vt:lpstr>2</vt:lpstr>
      <vt:lpstr>3</vt:lpstr>
      <vt:lpstr>6</vt:lpstr>
      <vt:lpstr>1</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Poncy, Brian</dc:creator>
  <cp:lastModifiedBy>Poncy, Brian</cp:lastModifiedBy>
  <cp:revision>1</cp:revision>
  <dcterms:created xsi:type="dcterms:W3CDTF">2025-07-31T06:40:17Z</dcterms:created>
  <dcterms:modified xsi:type="dcterms:W3CDTF">2025-07-31T06:59:17Z</dcterms:modified>
</cp:coreProperties>
</file>