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54" r:id="rId3"/>
    <p:sldId id="360" r:id="rId4"/>
    <p:sldId id="307" r:id="rId5"/>
    <p:sldId id="294" r:id="rId6"/>
    <p:sldId id="349" r:id="rId7"/>
    <p:sldId id="302" r:id="rId8"/>
    <p:sldId id="345" r:id="rId9"/>
    <p:sldId id="341" r:id="rId10"/>
    <p:sldId id="35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50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ncy, Brian" userId="002c98f0-3707-44e7-b27e-58ac2885d61f" providerId="ADAL" clId="{8A247D95-8482-4C88-A42C-1E9BCD32B6C3}"/>
    <pc:docChg chg="delSld">
      <pc:chgData name="Poncy, Brian" userId="002c98f0-3707-44e7-b27e-58ac2885d61f" providerId="ADAL" clId="{8A247D95-8482-4C88-A42C-1E9BCD32B6C3}" dt="2025-08-10T20:03:15.975" v="5" actId="47"/>
      <pc:docMkLst>
        <pc:docMk/>
      </pc:docMkLst>
      <pc:sldChg chg="del">
        <pc:chgData name="Poncy, Brian" userId="002c98f0-3707-44e7-b27e-58ac2885d61f" providerId="ADAL" clId="{8A247D95-8482-4C88-A42C-1E9BCD32B6C3}" dt="2025-08-10T20:03:15.975" v="5" actId="47"/>
        <pc:sldMkLst>
          <pc:docMk/>
          <pc:sldMk cId="1931456453" sldId="292"/>
        </pc:sldMkLst>
      </pc:sldChg>
      <pc:sldChg chg="del">
        <pc:chgData name="Poncy, Brian" userId="002c98f0-3707-44e7-b27e-58ac2885d61f" providerId="ADAL" clId="{8A247D95-8482-4C88-A42C-1E9BCD32B6C3}" dt="2025-08-10T20:03:13.921" v="1" actId="47"/>
        <pc:sldMkLst>
          <pc:docMk/>
          <pc:sldMk cId="3269217665" sldId="295"/>
        </pc:sldMkLst>
      </pc:sldChg>
      <pc:sldChg chg="del">
        <pc:chgData name="Poncy, Brian" userId="002c98f0-3707-44e7-b27e-58ac2885d61f" providerId="ADAL" clId="{8A247D95-8482-4C88-A42C-1E9BCD32B6C3}" dt="2025-08-10T20:03:14.227" v="2" actId="47"/>
        <pc:sldMkLst>
          <pc:docMk/>
          <pc:sldMk cId="316265992" sldId="304"/>
        </pc:sldMkLst>
      </pc:sldChg>
      <pc:sldChg chg="del">
        <pc:chgData name="Poncy, Brian" userId="002c98f0-3707-44e7-b27e-58ac2885d61f" providerId="ADAL" clId="{8A247D95-8482-4C88-A42C-1E9BCD32B6C3}" dt="2025-08-10T20:03:14.580" v="3" actId="47"/>
        <pc:sldMkLst>
          <pc:docMk/>
          <pc:sldMk cId="801438437" sldId="305"/>
        </pc:sldMkLst>
      </pc:sldChg>
      <pc:sldChg chg="del">
        <pc:chgData name="Poncy, Brian" userId="002c98f0-3707-44e7-b27e-58ac2885d61f" providerId="ADAL" clId="{8A247D95-8482-4C88-A42C-1E9BCD32B6C3}" dt="2025-08-10T20:03:13.598" v="0" actId="47"/>
        <pc:sldMkLst>
          <pc:docMk/>
          <pc:sldMk cId="1898995063" sldId="309"/>
        </pc:sldMkLst>
      </pc:sldChg>
      <pc:sldChg chg="del">
        <pc:chgData name="Poncy, Brian" userId="002c98f0-3707-44e7-b27e-58ac2885d61f" providerId="ADAL" clId="{8A247D95-8482-4C88-A42C-1E9BCD32B6C3}" dt="2025-08-10T20:03:15.045" v="4" actId="47"/>
        <pc:sldMkLst>
          <pc:docMk/>
          <pc:sldMk cId="2734535513" sldId="35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5200C-B6FC-AA38-8CB6-7074859BD9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059A87-F3A3-4FDB-75B8-7C4C697B8C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2BBE5A-BD9E-483E-E20B-81CE5A857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76C7-D57E-41EF-9E4A-CCE3B8D32BF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C0EA58-D900-62FD-900E-DA62DAEBF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D8BC4A-74D9-365C-6E54-A1BB197A7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9521-E677-4D5E-AE02-CCD259410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757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ED6ED-20FD-5DB2-1F11-6A74E1D68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F3D3B4-608D-2B98-C22B-C173CBF4B6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31F26C-4B1D-92A4-4ED7-C72808E4A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76C7-D57E-41EF-9E4A-CCE3B8D32BF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4B0F98-4F3D-6F7B-C82D-7A10BFE5C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4A0239-9DC3-F0C5-3F2A-F61CDD5F2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9521-E677-4D5E-AE02-CCD259410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391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82FA33-69D0-4E1F-1502-7CBF972312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881997-4432-8C8F-190B-BBF0DF4B08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9B8642-B53D-0B54-1511-0C2D08FE0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76C7-D57E-41EF-9E4A-CCE3B8D32BF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F6DA48-F13C-D9F0-CF61-C9F3EECA3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3E363D-AFA0-2ED2-2054-EBC160805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9521-E677-4D5E-AE02-CCD259410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20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CAACB-BFC1-D59E-1340-733650436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1D6176-ED43-286F-9378-C6B1DCA889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3FCB0A-F92D-565F-35F1-E6EF1FF93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76C7-D57E-41EF-9E4A-CCE3B8D32BF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05402E-8480-4B20-C0CB-5BAB6C236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508CA1-39C0-E2E2-20EC-B0449B173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9521-E677-4D5E-AE02-CCD259410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900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6ADDB-B311-67C2-A8E0-5BAA8B048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46FC36-6018-1388-2D49-771E4C899B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8A525A-0F5E-BC2E-6C6E-A7BF4CE30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76C7-D57E-41EF-9E4A-CCE3B8D32BF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8DDC14-93F1-87BB-EE6B-FE806BF49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533C3E-9958-2003-CE35-BBA7D28F4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9521-E677-4D5E-AE02-CCD259410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066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917A2F-F3AD-E960-6DDE-C21FEB7D3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E6ED94-542C-9FAF-7D58-5EC661B4F5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F362BB-6F38-ACA9-126B-642FA11731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9A42FF-2FB2-6054-080E-455BFFC1A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76C7-D57E-41EF-9E4A-CCE3B8D32BF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222C30-AEB3-9C55-8C38-2B3B974AD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BECEF0-A79D-B7C7-400B-5A0529760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9521-E677-4D5E-AE02-CCD259410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990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BE1A7-F604-41A0-6C89-86FFF0DFF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358EF5-5AA0-C2C4-C39C-0E0C31476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BF5D1B-BF3A-17F7-747A-920010D684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964592-7782-6AD6-99C9-4D2D9C085A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721188-4023-AB56-64AD-B4976A051B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619B0C-86AE-B386-640D-E8BD09EF2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76C7-D57E-41EF-9E4A-CCE3B8D32BF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2F95A0-B933-9108-BD30-3BF49D31F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EC2812-189F-4371-366B-9D869E5F9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9521-E677-4D5E-AE02-CCD259410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66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CF6DE-6934-0FDD-2310-CD0B2874E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025F4A-434E-D087-1EA5-D904F06E2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76C7-D57E-41EF-9E4A-CCE3B8D32BF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9AE87B-D999-74B4-B707-A7F1649A7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91D895-EC5E-45E8-DFE9-E78DE383A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9521-E677-4D5E-AE02-CCD259410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32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1A800A-987E-6E42-19F1-63701B22C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76C7-D57E-41EF-9E4A-CCE3B8D32BF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BE79B8-7623-18B5-7440-7A0F25F80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F70B48-749F-6390-BF08-3FF2C28F0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9521-E677-4D5E-AE02-CCD259410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2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1B7F1-8504-36C1-B260-121A998B6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34D43-E647-B1BA-8ABE-B37B318DF9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F8EBB2-6380-3F9D-DFBF-7A547BD584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71AB98-220C-B43E-F341-9D0AC1682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76C7-D57E-41EF-9E4A-CCE3B8D32BF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7DCDF6-38F9-6FBD-AA61-0AD8FC104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4D136A-728C-9BB1-4A3E-ADE704D5E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9521-E677-4D5E-AE02-CCD259410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806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E7A85-B417-A04B-4F74-F8BD7B67B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73C769E-CDC1-D4D0-3DC2-563FBAA9AB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C0CC88-E645-7768-1F0F-678C8DDDBA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BEA080-A5C4-66E7-8D17-07E3EA9FB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76C7-D57E-41EF-9E4A-CCE3B8D32BF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713C57-9AE8-8F5E-74FF-D25240794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958EBF-CBFA-3968-A950-BF10F3EC8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99521-E677-4D5E-AE02-CCD259410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436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8840D6-76A4-8FF4-CBA4-EB60AB798E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AFE69A-6194-0D11-1AAA-5F98FF0B27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1AD80D-7030-FF04-9773-3FC0C393B5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90C76C7-D57E-41EF-9E4A-CCE3B8D32BF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F0D06-08AB-3621-9E30-850CC2043E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89195D-5BC7-2867-B852-18A87AB67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E99521-E677-4D5E-AE02-CCD259410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192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7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1E6F9-48A4-0F48-121D-CA789C12D0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3899" y="318198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Dot Number Total</a:t>
            </a:r>
            <a:br>
              <a:rPr lang="en-US" dirty="0"/>
            </a:br>
            <a:br>
              <a:rPr lang="en-US" dirty="0"/>
            </a:br>
            <a:r>
              <a:rPr lang="en-US" dirty="0"/>
              <a:t>Lesson 9- Hear problem, count dots, say problem &amp; answer (Hear, Count, Say)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43EB96-1EA1-4A1E-9C9A-92583C5F9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00" y="1480928"/>
            <a:ext cx="11021293" cy="1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9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15801-D28D-3ECB-1E39-1D8C88A46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909F9D3C-BDD0-89B9-8793-56547D6CFDB2}"/>
              </a:ext>
            </a:extLst>
          </p:cNvPr>
          <p:cNvSpPr/>
          <p:nvPr/>
        </p:nvSpPr>
        <p:spPr>
          <a:xfrm>
            <a:off x="8280662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BF5B7E7-D02A-18E5-209D-12C8F077745B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A77720-EDF5-E5B9-9CE8-A38F3C1E71D3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905BBBD-F09B-5084-95DE-9A74D4C970E8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4FFB6A0-C075-B177-8031-05003225C36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B39635-0DD8-71C6-D374-B579BD3CD248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536D0B-0D81-47CE-465F-ABCAAC3EF17C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425915-403A-70EF-F7CB-6F7F4D2AB36F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D152435-AE3D-3075-E58B-7ED8A0D0B90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E461B325-D4E2-D677-9708-B908F87B4B3A}"/>
              </a:ext>
            </a:extLst>
          </p:cNvPr>
          <p:cNvSpPr/>
          <p:nvPr/>
        </p:nvSpPr>
        <p:spPr>
          <a:xfrm>
            <a:off x="7223893" y="183844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F1E3318-211E-2F9A-9958-4F43C07663C0}"/>
              </a:ext>
            </a:extLst>
          </p:cNvPr>
          <p:cNvSpPr/>
          <p:nvPr/>
        </p:nvSpPr>
        <p:spPr>
          <a:xfrm>
            <a:off x="8294863" y="184222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Audio 19">
            <a:extLst>
              <a:ext uri="{FF2B5EF4-FFF2-40B4-BE49-F238E27FC236}">
                <a16:creationId xmlns:a16="http://schemas.microsoft.com/office/drawing/2014/main" id="{189547E4-471D-8EB0-7EE3-55BE9A6E1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41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6193"/>
    </mc:Choice>
    <mc:Fallback xmlns="">
      <p:transition spd="slow" advClick="0" advTm="161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5CE3C-8E7B-259F-A9D4-5399A7E7B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0A660A8B-C86A-7891-7E5D-BC6A29C2A811}"/>
              </a:ext>
            </a:extLst>
          </p:cNvPr>
          <p:cNvSpPr/>
          <p:nvPr/>
        </p:nvSpPr>
        <p:spPr>
          <a:xfrm>
            <a:off x="8280662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C9C90E1-F863-5386-D3E0-F573373A1E11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BC918A-B820-203B-E897-81B6F8CF00D7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99D341-70CA-1CF8-88BE-C07895DA3389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71507C-B03F-81D5-A1ED-B65B141CC042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E114E2-DD95-DE5A-7EC2-032C19144C32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CAFE9D-E8A3-9C6D-CC49-884BB01C86D5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AC32AAD-8EBF-8028-1139-41C7AD0EDC45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D21B681-338C-272D-8D09-CE950D900637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8E5F8C02-37CC-E811-D788-FD21DF671290}"/>
              </a:ext>
            </a:extLst>
          </p:cNvPr>
          <p:cNvSpPr/>
          <p:nvPr/>
        </p:nvSpPr>
        <p:spPr>
          <a:xfrm>
            <a:off x="7223893" y="183844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01F9A24-4CA8-E512-84F0-7538CDCCC1A3}"/>
              </a:ext>
            </a:extLst>
          </p:cNvPr>
          <p:cNvSpPr/>
          <p:nvPr/>
        </p:nvSpPr>
        <p:spPr>
          <a:xfrm>
            <a:off x="8294863" y="184222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1B0D22A-571A-BD7E-6C8B-A7AD842DAC4D}"/>
              </a:ext>
            </a:extLst>
          </p:cNvPr>
          <p:cNvSpPr/>
          <p:nvPr/>
        </p:nvSpPr>
        <p:spPr>
          <a:xfrm>
            <a:off x="7223893" y="31359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60E16F2-973A-AB64-E048-4083A646FE90}"/>
              </a:ext>
            </a:extLst>
          </p:cNvPr>
          <p:cNvSpPr/>
          <p:nvPr/>
        </p:nvSpPr>
        <p:spPr>
          <a:xfrm>
            <a:off x="7223893" y="416501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63A9425-9011-567D-912E-C9CB6DF85034}"/>
              </a:ext>
            </a:extLst>
          </p:cNvPr>
          <p:cNvSpPr/>
          <p:nvPr/>
        </p:nvSpPr>
        <p:spPr>
          <a:xfrm>
            <a:off x="8280662" y="314347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87043EE-782B-B817-6F64-7E5ED4719B77}"/>
              </a:ext>
            </a:extLst>
          </p:cNvPr>
          <p:cNvSpPr/>
          <p:nvPr/>
        </p:nvSpPr>
        <p:spPr>
          <a:xfrm>
            <a:off x="8294863" y="416501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Audio 22">
            <a:extLst>
              <a:ext uri="{FF2B5EF4-FFF2-40B4-BE49-F238E27FC236}">
                <a16:creationId xmlns:a16="http://schemas.microsoft.com/office/drawing/2014/main" id="{691B3626-002C-7D08-FDD3-162F7FD2A8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36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1623"/>
    </mc:Choice>
    <mc:Fallback xmlns="">
      <p:transition spd="slow" advClick="0" advTm="216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DE80BD-53D3-18B4-2BFC-F86386BE9C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D08A60BC-6B88-6D4D-B5EA-070D24D0AE6B}"/>
              </a:ext>
            </a:extLst>
          </p:cNvPr>
          <p:cNvSpPr/>
          <p:nvPr/>
        </p:nvSpPr>
        <p:spPr>
          <a:xfrm>
            <a:off x="8320614" y="300616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FB49586-B38F-F772-766D-F2B2703F25A5}"/>
              </a:ext>
            </a:extLst>
          </p:cNvPr>
          <p:cNvSpPr/>
          <p:nvPr/>
        </p:nvSpPr>
        <p:spPr>
          <a:xfrm>
            <a:off x="7095093" y="300616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4C707E-850A-0DFA-1EE6-D7B057F44ACC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25BBBA4-DEBE-9E86-4E70-39774554DFF0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0E4A6A-CDF7-9513-70C3-38E5BB989F26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664820-098E-AC3F-17D3-74ED96F5EBCD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536C77-2EA5-7391-128D-B674FF786C37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C6AEDD0-93EB-7BDF-FFEC-918230DC7A59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9187BE9-9ED9-6A0E-AA3C-AAC0B8E180BD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26F5C2C5-7318-D4FD-7D29-2EAC6B8617FB}"/>
              </a:ext>
            </a:extLst>
          </p:cNvPr>
          <p:cNvSpPr/>
          <p:nvPr/>
        </p:nvSpPr>
        <p:spPr>
          <a:xfrm>
            <a:off x="7717955" y="359811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575E142-194F-FE55-7BE6-D9785FAA60C1}"/>
              </a:ext>
            </a:extLst>
          </p:cNvPr>
          <p:cNvSpPr/>
          <p:nvPr/>
        </p:nvSpPr>
        <p:spPr>
          <a:xfrm>
            <a:off x="7095093" y="416752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FE4455-0A43-3FFB-D11A-87161BD1C693}"/>
              </a:ext>
            </a:extLst>
          </p:cNvPr>
          <p:cNvSpPr/>
          <p:nvPr/>
        </p:nvSpPr>
        <p:spPr>
          <a:xfrm>
            <a:off x="8320614" y="418508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Audio 18">
            <a:extLst>
              <a:ext uri="{FF2B5EF4-FFF2-40B4-BE49-F238E27FC236}">
                <a16:creationId xmlns:a16="http://schemas.microsoft.com/office/drawing/2014/main" id="{CB060037-B439-8D82-8A7F-DEB8B528B4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59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7089"/>
    </mc:Choice>
    <mc:Fallback xmlns="">
      <p:transition spd="slow" advClick="0" advTm="170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F5F31B-174B-15A5-50C0-3E0116644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2FE8BBC9-25BD-645B-CD26-CB12F99A7CFF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1C9D933-6A6B-CF4C-0408-7F39DBFD0C53}"/>
              </a:ext>
            </a:extLst>
          </p:cNvPr>
          <p:cNvSpPr/>
          <p:nvPr/>
        </p:nvSpPr>
        <p:spPr>
          <a:xfrm>
            <a:off x="7048047" y="82566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1A3005-18FE-D2A8-2311-0BA22B9D65E9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E1C85D-B963-135D-8A59-E89B1DF4DF5E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52E55E-B239-033F-0DD5-6FE1DA22E59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1A89FC-C84A-56A5-A19A-A1E3828E3ADB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53DD8C-AA45-CAB7-2A08-6F01D2949ACF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5054CC0-C08A-C7DE-AF5F-B2F33AE05CFD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5875B1E-8105-9626-788B-DE89F2EBF91E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622A024A-9D48-7487-D91D-279E5703146F}"/>
              </a:ext>
            </a:extLst>
          </p:cNvPr>
          <p:cNvSpPr/>
          <p:nvPr/>
        </p:nvSpPr>
        <p:spPr>
          <a:xfrm>
            <a:off x="8320614" y="20080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D35AB64-F774-1545-398E-A9B3643C004C}"/>
              </a:ext>
            </a:extLst>
          </p:cNvPr>
          <p:cNvSpPr/>
          <p:nvPr/>
        </p:nvSpPr>
        <p:spPr>
          <a:xfrm>
            <a:off x="7048047" y="3135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2A464FC-A6D8-EEFF-FA02-EAB7D5B8FAA7}"/>
              </a:ext>
            </a:extLst>
          </p:cNvPr>
          <p:cNvSpPr/>
          <p:nvPr/>
        </p:nvSpPr>
        <p:spPr>
          <a:xfrm>
            <a:off x="8320614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pic>
        <p:nvPicPr>
          <p:cNvPr id="23" name="Audio 22">
            <a:extLst>
              <a:ext uri="{FF2B5EF4-FFF2-40B4-BE49-F238E27FC236}">
                <a16:creationId xmlns:a16="http://schemas.microsoft.com/office/drawing/2014/main" id="{B92E071E-CD9C-0C23-F457-BEFD632548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10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26"/>
    </mc:Choice>
    <mc:Fallback xmlns="">
      <p:transition spd="slow" advTm="167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10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CA9815-6B61-D31A-B8F1-7568C1D85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3E13F30F-5A10-8323-4390-B3D531F3C529}"/>
              </a:ext>
            </a:extLst>
          </p:cNvPr>
          <p:cNvSpPr/>
          <p:nvPr/>
        </p:nvSpPr>
        <p:spPr>
          <a:xfrm>
            <a:off x="8139985" y="186568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6E0E167-F53D-664F-D300-FF6C2455D6AB}"/>
              </a:ext>
            </a:extLst>
          </p:cNvPr>
          <p:cNvSpPr/>
          <p:nvPr/>
        </p:nvSpPr>
        <p:spPr>
          <a:xfrm>
            <a:off x="7225585" y="106523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EBB243-B0C5-F575-98E7-AA53844486D2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913DE3-2289-A31E-EDB5-F7B1E0F64BC7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1E2D878-9305-55BD-933F-0B15BD099136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DACF48-56A5-1AE6-55DF-8ACC529517B8}"/>
              </a:ext>
            </a:extLst>
          </p:cNvPr>
          <p:cNvSpPr txBox="1"/>
          <p:nvPr/>
        </p:nvSpPr>
        <p:spPr>
          <a:xfrm>
            <a:off x="4819650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330CF9-7CF4-C901-2F5A-C1DB26F932BD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2A93D65-7010-8540-F48C-EFB83669F45D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D67F042-E939-3D9B-C727-D597846C6B78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D90DF981-375E-A482-543A-A804E1F25392}"/>
              </a:ext>
            </a:extLst>
          </p:cNvPr>
          <p:cNvSpPr/>
          <p:nvPr/>
        </p:nvSpPr>
        <p:spPr>
          <a:xfrm>
            <a:off x="7682785" y="359811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Audio 35">
            <a:extLst>
              <a:ext uri="{FF2B5EF4-FFF2-40B4-BE49-F238E27FC236}">
                <a16:creationId xmlns:a16="http://schemas.microsoft.com/office/drawing/2014/main" id="{D8B2D5C2-CD7B-6F37-1690-2AD4ADF0FB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40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69"/>
    </mc:Choice>
    <mc:Fallback xmlns="">
      <p:transition spd="slow" advTm="144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CBF549-0994-BF97-A3BA-C121C5FED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C0FFCE9E-3507-102F-5AE7-BE5055CA57A8}"/>
              </a:ext>
            </a:extLst>
          </p:cNvPr>
          <p:cNvSpPr/>
          <p:nvPr/>
        </p:nvSpPr>
        <p:spPr>
          <a:xfrm>
            <a:off x="8280662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4838DDB-E1D4-AC16-E233-C0220777D2D5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18814D-0771-2D18-192C-17F838339ED9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58FDF9-E1F1-E832-8ADF-D3C4F6EB7891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3D070E-EA21-9F67-DC57-AA9B0D07A5A5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58A5A9-6E01-1D18-C0F0-2754D55FCE8E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FFA09C-2188-9FA1-E3FF-7DC1AD92C8E7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6D246CA-6AF5-DD73-E19D-AFFC9381C553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59FD680-5EEA-EA90-E46D-B6C7F519585B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FCA5D4D3-CA57-63B8-CB6F-B5851AE8E341}"/>
              </a:ext>
            </a:extLst>
          </p:cNvPr>
          <p:cNvSpPr/>
          <p:nvPr/>
        </p:nvSpPr>
        <p:spPr>
          <a:xfrm>
            <a:off x="7751125" y="147551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C995DC1-60B4-EA07-D7AD-062C74FC6466}"/>
              </a:ext>
            </a:extLst>
          </p:cNvPr>
          <p:cNvSpPr/>
          <p:nvPr/>
        </p:nvSpPr>
        <p:spPr>
          <a:xfrm>
            <a:off x="7223893" y="199841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CD26EE9-82D5-8379-846B-742517C98FDF}"/>
              </a:ext>
            </a:extLst>
          </p:cNvPr>
          <p:cNvSpPr/>
          <p:nvPr/>
        </p:nvSpPr>
        <p:spPr>
          <a:xfrm>
            <a:off x="8280662" y="201139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D5B0FF0-4E16-11FD-E5FC-4ED4BA9A4951}"/>
              </a:ext>
            </a:extLst>
          </p:cNvPr>
          <p:cNvSpPr/>
          <p:nvPr/>
        </p:nvSpPr>
        <p:spPr>
          <a:xfrm>
            <a:off x="7732155" y="364584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AF0E304-6E31-9A91-6391-E3A3CC655B03}"/>
              </a:ext>
            </a:extLst>
          </p:cNvPr>
          <p:cNvSpPr/>
          <p:nvPr/>
        </p:nvSpPr>
        <p:spPr>
          <a:xfrm>
            <a:off x="7223893" y="31359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0A89807-ECB6-94FB-077B-45AD1B03F660}"/>
              </a:ext>
            </a:extLst>
          </p:cNvPr>
          <p:cNvSpPr/>
          <p:nvPr/>
        </p:nvSpPr>
        <p:spPr>
          <a:xfrm>
            <a:off x="8280662" y="419854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Audio 24">
            <a:extLst>
              <a:ext uri="{FF2B5EF4-FFF2-40B4-BE49-F238E27FC236}">
                <a16:creationId xmlns:a16="http://schemas.microsoft.com/office/drawing/2014/main" id="{32350079-E54F-D375-A520-2017D362D4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53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871"/>
    </mc:Choice>
    <mc:Fallback xmlns="">
      <p:transition spd="slow" advClick="0" advTm="208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9FE914-339D-45C5-921D-B7C556844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00A35680-FED4-6315-E215-CCBB6503C16C}"/>
              </a:ext>
            </a:extLst>
          </p:cNvPr>
          <p:cNvSpPr/>
          <p:nvPr/>
        </p:nvSpPr>
        <p:spPr>
          <a:xfrm>
            <a:off x="8132192" y="80169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FC680B3-63FB-E22E-2DA9-C7CA3014632B}"/>
              </a:ext>
            </a:extLst>
          </p:cNvPr>
          <p:cNvSpPr/>
          <p:nvPr/>
        </p:nvSpPr>
        <p:spPr>
          <a:xfrm>
            <a:off x="7283641" y="8051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1E999C-0F95-9D91-4AB4-44CF3F21319A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B3209E-04E9-21A6-DB16-971EC896A895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FCAAFF-EF80-7256-B93D-B382DF20FD60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4E3C93-950A-7E53-C7A4-4C89C22F62C7}"/>
              </a:ext>
            </a:extLst>
          </p:cNvPr>
          <p:cNvSpPr txBox="1"/>
          <p:nvPr/>
        </p:nvSpPr>
        <p:spPr>
          <a:xfrm>
            <a:off x="4912302" y="4668975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BF4DC5-A63B-C387-6848-64362AA5090E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3C1542-D296-AA27-901B-5662496C1D18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283214E-051A-0A7A-6A27-0038BED42C22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7505EECA-EB21-A999-13BE-058290279CC6}"/>
              </a:ext>
            </a:extLst>
          </p:cNvPr>
          <p:cNvSpPr/>
          <p:nvPr/>
        </p:nvSpPr>
        <p:spPr>
          <a:xfrm>
            <a:off x="7298720" y="144717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653F130-F868-02F4-413C-EAF31D72C6DA}"/>
              </a:ext>
            </a:extLst>
          </p:cNvPr>
          <p:cNvSpPr/>
          <p:nvPr/>
        </p:nvSpPr>
        <p:spPr>
          <a:xfrm>
            <a:off x="8135835" y="1444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0785615-6F39-AA05-A599-0A1AFA893FAE}"/>
              </a:ext>
            </a:extLst>
          </p:cNvPr>
          <p:cNvSpPr/>
          <p:nvPr/>
        </p:nvSpPr>
        <p:spPr>
          <a:xfrm>
            <a:off x="7290742" y="208039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9C1299E-B7A0-ADA3-2B5E-31400DA5BFAE}"/>
              </a:ext>
            </a:extLst>
          </p:cNvPr>
          <p:cNvSpPr/>
          <p:nvPr/>
        </p:nvSpPr>
        <p:spPr>
          <a:xfrm>
            <a:off x="8132192" y="20836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E4FA4BD-FA2E-BF73-7D0C-DD27D89C07A8}"/>
              </a:ext>
            </a:extLst>
          </p:cNvPr>
          <p:cNvSpPr/>
          <p:nvPr/>
        </p:nvSpPr>
        <p:spPr>
          <a:xfrm>
            <a:off x="7674992" y="356640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Audio 31">
            <a:extLst>
              <a:ext uri="{FF2B5EF4-FFF2-40B4-BE49-F238E27FC236}">
                <a16:creationId xmlns:a16="http://schemas.microsoft.com/office/drawing/2014/main" id="{2C247128-81FD-FD82-09A5-923728C119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2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715"/>
    </mc:Choice>
    <mc:Fallback xmlns="">
      <p:transition spd="slow" advTm="197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2C42BC-12B3-D65D-D83B-E6FA62E84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EE308BE8-9CC4-5163-B179-AF658D1C6AF6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3B9F30C-FB15-6A75-AD29-0BDC26C85B5C}"/>
              </a:ext>
            </a:extLst>
          </p:cNvPr>
          <p:cNvSpPr/>
          <p:nvPr/>
        </p:nvSpPr>
        <p:spPr>
          <a:xfrm>
            <a:off x="7048047" y="82566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F2CBB6-FAAC-2C50-C605-36874A6BAD70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449A34-CDFF-9704-8DC1-2886600C35F6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5FED48-2F9A-B93C-0A9A-203637971A6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C42AC2-8134-861C-6F16-D65489F5072A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948F0F-0373-45EF-405D-46E3B67490B4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CBBF475-A654-24D2-A9E6-32E31B7C027B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704101D-6D7C-61E8-5054-7E4600852EC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B610D7E1-276A-264D-7E9F-988436539C30}"/>
              </a:ext>
            </a:extLst>
          </p:cNvPr>
          <p:cNvSpPr/>
          <p:nvPr/>
        </p:nvSpPr>
        <p:spPr>
          <a:xfrm>
            <a:off x="8320614" y="20080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3687699-CDF9-1EC4-1008-83B66F8C7D09}"/>
              </a:ext>
            </a:extLst>
          </p:cNvPr>
          <p:cNvSpPr/>
          <p:nvPr/>
        </p:nvSpPr>
        <p:spPr>
          <a:xfrm>
            <a:off x="7048047" y="3135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96B32CA-A93F-EC61-8DC8-F05A6D23453F}"/>
              </a:ext>
            </a:extLst>
          </p:cNvPr>
          <p:cNvSpPr/>
          <p:nvPr/>
        </p:nvSpPr>
        <p:spPr>
          <a:xfrm>
            <a:off x="7682785" y="36726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329AD52-CCCA-AA29-C937-9F8BA69C1F95}"/>
              </a:ext>
            </a:extLst>
          </p:cNvPr>
          <p:cNvSpPr/>
          <p:nvPr/>
        </p:nvSpPr>
        <p:spPr>
          <a:xfrm>
            <a:off x="8320614" y="425458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pic>
        <p:nvPicPr>
          <p:cNvPr id="28" name="Audio 27">
            <a:extLst>
              <a:ext uri="{FF2B5EF4-FFF2-40B4-BE49-F238E27FC236}">
                <a16:creationId xmlns:a16="http://schemas.microsoft.com/office/drawing/2014/main" id="{DDC6AD0F-73B0-CAE7-0A70-8C22DB3D0CA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4.068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54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993"/>
    </mc:Choice>
    <mc:Fallback xmlns="">
      <p:transition spd="slow" advTm="189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10" grpId="0" animBg="1"/>
      <p:bldP spid="1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49C81-FF49-9F13-C489-BDF95BF5D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11F04DB8-37B4-1319-89B2-E21281F5871E}"/>
              </a:ext>
            </a:extLst>
          </p:cNvPr>
          <p:cNvSpPr/>
          <p:nvPr/>
        </p:nvSpPr>
        <p:spPr>
          <a:xfrm>
            <a:off x="7244140" y="29771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4D6D544-39EC-C1DC-DC24-C3FE5D1B6740}"/>
              </a:ext>
            </a:extLst>
          </p:cNvPr>
          <p:cNvSpPr/>
          <p:nvPr/>
        </p:nvSpPr>
        <p:spPr>
          <a:xfrm>
            <a:off x="7239873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47197F-F90D-A149-D730-81EAEC87BEE1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3A7BB0-764F-284B-968D-051959C29F88}"/>
              </a:ext>
            </a:extLst>
          </p:cNvPr>
          <p:cNvSpPr txBox="1"/>
          <p:nvPr/>
        </p:nvSpPr>
        <p:spPr>
          <a:xfrm>
            <a:off x="4768413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8ABF712-E54B-B728-3350-96DD49C49E9A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BE41D6-E1C2-C310-5151-253DBF0D9148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3423B2-92C9-BA5C-1497-F41C78072F13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21C24CF-19F8-25D8-B2EB-DFEC8E53C195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25BF5CB-19F5-40FD-A8F3-94DFDD2BC43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5B660071-8CCB-DEE2-FB91-EB7143D4828F}"/>
              </a:ext>
            </a:extLst>
          </p:cNvPr>
          <p:cNvSpPr/>
          <p:nvPr/>
        </p:nvSpPr>
        <p:spPr>
          <a:xfrm>
            <a:off x="8139985" y="29718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75FC372-66AB-EF45-898B-71A9CAAD5A0C}"/>
              </a:ext>
            </a:extLst>
          </p:cNvPr>
          <p:cNvSpPr/>
          <p:nvPr/>
        </p:nvSpPr>
        <p:spPr>
          <a:xfrm>
            <a:off x="7239873" y="363885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21BCF09-9D4D-AEBE-F861-BFA5BCD7CE46}"/>
              </a:ext>
            </a:extLst>
          </p:cNvPr>
          <p:cNvSpPr/>
          <p:nvPr/>
        </p:nvSpPr>
        <p:spPr>
          <a:xfrm>
            <a:off x="8139985" y="363885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1BB832D-EF15-E6ED-F4A4-DFCB8F2AEED9}"/>
              </a:ext>
            </a:extLst>
          </p:cNvPr>
          <p:cNvSpPr/>
          <p:nvPr/>
        </p:nvSpPr>
        <p:spPr>
          <a:xfrm>
            <a:off x="7262318" y="431064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755079B-C145-6BF4-71C8-7201A7E3D778}"/>
              </a:ext>
            </a:extLst>
          </p:cNvPr>
          <p:cNvSpPr/>
          <p:nvPr/>
        </p:nvSpPr>
        <p:spPr>
          <a:xfrm>
            <a:off x="8140167" y="430971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CA84D66-B380-A66B-C0D6-27D2D2A51D9C}"/>
              </a:ext>
            </a:extLst>
          </p:cNvPr>
          <p:cNvSpPr/>
          <p:nvPr/>
        </p:nvSpPr>
        <p:spPr>
          <a:xfrm>
            <a:off x="8122272" y="193469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Audio 23">
            <a:extLst>
              <a:ext uri="{FF2B5EF4-FFF2-40B4-BE49-F238E27FC236}">
                <a16:creationId xmlns:a16="http://schemas.microsoft.com/office/drawing/2014/main" id="{2D959DC5-48FC-5981-4198-A57F299B8B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37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844"/>
    </mc:Choice>
    <mc:Fallback xmlns="">
      <p:transition spd="slow" advClick="0" advTm="208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5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5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60</Words>
  <Application>Microsoft Office PowerPoint</Application>
  <PresentationFormat>Widescreen</PresentationFormat>
  <Paragraphs>37</Paragraphs>
  <Slides>10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Office Theme</vt:lpstr>
      <vt:lpstr>Dot Number Total  Lesson 9- Hear problem, count dots, say problem &amp; answer (Hear, Count, Say)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Poncy, Brian</dc:creator>
  <cp:lastModifiedBy>Poncy, Brian</cp:lastModifiedBy>
  <cp:revision>1</cp:revision>
  <dcterms:created xsi:type="dcterms:W3CDTF">2025-08-10T19:07:25Z</dcterms:created>
  <dcterms:modified xsi:type="dcterms:W3CDTF">2025-08-10T20:03:18Z</dcterms:modified>
</cp:coreProperties>
</file>