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3" r:id="rId3"/>
    <p:sldId id="308" r:id="rId4"/>
    <p:sldId id="357" r:id="rId5"/>
    <p:sldId id="311" r:id="rId6"/>
    <p:sldId id="350" r:id="rId7"/>
    <p:sldId id="306" r:id="rId8"/>
    <p:sldId id="310" r:id="rId9"/>
    <p:sldId id="358" r:id="rId10"/>
    <p:sldId id="295" r:id="rId11"/>
    <p:sldId id="264" r:id="rId12"/>
    <p:sldId id="34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B8BD84-C2F2-48C0-AB47-5FC7F72818E6}" v="17" dt="2025-08-13T05:11:09.316"/>
    <p1510:client id="{6B2DD13C-5E08-4242-B15C-51EEB9D48129}" v="15" dt="2025-08-13T05:31:48.272"/>
    <p1510:client id="{AFA4603D-5756-4102-951F-F2420185D772}" v="2" dt="2025-08-13T05:46:41.2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6B2DD13C-5E08-4242-B15C-51EEB9D48129}"/>
    <pc:docChg chg="custSel addSld delSld modSld sldOrd">
      <pc:chgData name="Poncy, Brian" userId="002c98f0-3707-44e7-b27e-58ac2885d61f" providerId="ADAL" clId="{6B2DD13C-5E08-4242-B15C-51EEB9D48129}" dt="2025-08-13T05:34:43.990" v="71" actId="1076"/>
      <pc:docMkLst>
        <pc:docMk/>
      </pc:docMkLst>
      <pc:sldChg chg="modSp mod">
        <pc:chgData name="Poncy, Brian" userId="002c98f0-3707-44e7-b27e-58ac2885d61f" providerId="ADAL" clId="{6B2DD13C-5E08-4242-B15C-51EEB9D48129}" dt="2025-08-13T05:34:43.990" v="71" actId="1076"/>
        <pc:sldMkLst>
          <pc:docMk/>
          <pc:sldMk cId="1152498174" sldId="257"/>
        </pc:sldMkLst>
        <pc:spChg chg="mod">
          <ac:chgData name="Poncy, Brian" userId="002c98f0-3707-44e7-b27e-58ac2885d61f" providerId="ADAL" clId="{6B2DD13C-5E08-4242-B15C-51EEB9D48129}" dt="2025-08-13T05:34:43.990" v="71" actId="1076"/>
          <ac:spMkLst>
            <pc:docMk/>
            <pc:sldMk cId="1152498174" sldId="257"/>
            <ac:spMk id="2" creationId="{7D11E6F9-48A4-0F48-121D-CA789C12D048}"/>
          </ac:spMkLst>
        </pc:spChg>
      </pc:sldChg>
      <pc:sldChg chg="add ord">
        <pc:chgData name="Poncy, Brian" userId="002c98f0-3707-44e7-b27e-58ac2885d61f" providerId="ADAL" clId="{6B2DD13C-5E08-4242-B15C-51EEB9D48129}" dt="2025-08-13T05:29:13.125" v="25"/>
        <pc:sldMkLst>
          <pc:docMk/>
          <pc:sldMk cId="2277996572" sldId="293"/>
        </pc:sldMkLst>
      </pc:sldChg>
      <pc:sldChg chg="del">
        <pc:chgData name="Poncy, Brian" userId="002c98f0-3707-44e7-b27e-58ac2885d61f" providerId="ADAL" clId="{6B2DD13C-5E08-4242-B15C-51EEB9D48129}" dt="2025-08-13T05:27:57.634" v="17" actId="47"/>
        <pc:sldMkLst>
          <pc:docMk/>
          <pc:sldMk cId="2191403778" sldId="294"/>
        </pc:sldMkLst>
      </pc:sldChg>
      <pc:sldChg chg="add del">
        <pc:chgData name="Poncy, Brian" userId="002c98f0-3707-44e7-b27e-58ac2885d61f" providerId="ADAL" clId="{6B2DD13C-5E08-4242-B15C-51EEB9D48129}" dt="2025-08-13T05:31:34.795" v="36"/>
        <pc:sldMkLst>
          <pc:docMk/>
          <pc:sldMk cId="3269217665" sldId="295"/>
        </pc:sldMkLst>
      </pc:sldChg>
      <pc:sldChg chg="del">
        <pc:chgData name="Poncy, Brian" userId="002c98f0-3707-44e7-b27e-58ac2885d61f" providerId="ADAL" clId="{6B2DD13C-5E08-4242-B15C-51EEB9D48129}" dt="2025-08-13T05:27:55.058" v="4" actId="47"/>
        <pc:sldMkLst>
          <pc:docMk/>
          <pc:sldMk cId="2015802325" sldId="297"/>
        </pc:sldMkLst>
      </pc:sldChg>
      <pc:sldChg chg="add">
        <pc:chgData name="Poncy, Brian" userId="002c98f0-3707-44e7-b27e-58ac2885d61f" providerId="ADAL" clId="{6B2DD13C-5E08-4242-B15C-51EEB9D48129}" dt="2025-08-13T05:28:30.586" v="20"/>
        <pc:sldMkLst>
          <pc:docMk/>
          <pc:sldMk cId="1633057442" sldId="298"/>
        </pc:sldMkLst>
      </pc:sldChg>
      <pc:sldChg chg="del">
        <pc:chgData name="Poncy, Brian" userId="002c98f0-3707-44e7-b27e-58ac2885d61f" providerId="ADAL" clId="{6B2DD13C-5E08-4242-B15C-51EEB9D48129}" dt="2025-08-13T05:27:55.913" v="8" actId="47"/>
        <pc:sldMkLst>
          <pc:docMk/>
          <pc:sldMk cId="3598993338" sldId="300"/>
        </pc:sldMkLst>
      </pc:sldChg>
      <pc:sldChg chg="add">
        <pc:chgData name="Poncy, Brian" userId="002c98f0-3707-44e7-b27e-58ac2885d61f" providerId="ADAL" clId="{6B2DD13C-5E08-4242-B15C-51EEB9D48129}" dt="2025-08-13T05:30:03.075" v="28"/>
        <pc:sldMkLst>
          <pc:docMk/>
          <pc:sldMk cId="4219326482" sldId="302"/>
        </pc:sldMkLst>
      </pc:sldChg>
      <pc:sldChg chg="del">
        <pc:chgData name="Poncy, Brian" userId="002c98f0-3707-44e7-b27e-58ac2885d61f" providerId="ADAL" clId="{6B2DD13C-5E08-4242-B15C-51EEB9D48129}" dt="2025-08-13T05:27:58.134" v="18" actId="47"/>
        <pc:sldMkLst>
          <pc:docMk/>
          <pc:sldMk cId="4110384119" sldId="303"/>
        </pc:sldMkLst>
      </pc:sldChg>
      <pc:sldChg chg="add del">
        <pc:chgData name="Poncy, Brian" userId="002c98f0-3707-44e7-b27e-58ac2885d61f" providerId="ADAL" clId="{6B2DD13C-5E08-4242-B15C-51EEB9D48129}" dt="2025-08-13T05:30:14.363" v="29"/>
        <pc:sldMkLst>
          <pc:docMk/>
          <pc:sldMk cId="797198459" sldId="306"/>
        </pc:sldMkLst>
      </pc:sldChg>
      <pc:sldChg chg="add">
        <pc:chgData name="Poncy, Brian" userId="002c98f0-3707-44e7-b27e-58ac2885d61f" providerId="ADAL" clId="{6B2DD13C-5E08-4242-B15C-51EEB9D48129}" dt="2025-08-13T05:28:48.435" v="22"/>
        <pc:sldMkLst>
          <pc:docMk/>
          <pc:sldMk cId="3508466435" sldId="308"/>
        </pc:sldMkLst>
      </pc:sldChg>
      <pc:sldChg chg="del">
        <pc:chgData name="Poncy, Brian" userId="002c98f0-3707-44e7-b27e-58ac2885d61f" providerId="ADAL" clId="{6B2DD13C-5E08-4242-B15C-51EEB9D48129}" dt="2025-08-13T05:27:55.602" v="6" actId="47"/>
        <pc:sldMkLst>
          <pc:docMk/>
          <pc:sldMk cId="1898995063" sldId="309"/>
        </pc:sldMkLst>
      </pc:sldChg>
      <pc:sldChg chg="add">
        <pc:chgData name="Poncy, Brian" userId="002c98f0-3707-44e7-b27e-58ac2885d61f" providerId="ADAL" clId="{6B2DD13C-5E08-4242-B15C-51EEB9D48129}" dt="2025-08-13T05:31:48.270" v="37"/>
        <pc:sldMkLst>
          <pc:docMk/>
          <pc:sldMk cId="3182260757" sldId="310"/>
        </pc:sldMkLst>
      </pc:sldChg>
      <pc:sldChg chg="add del">
        <pc:chgData name="Poncy, Brian" userId="002c98f0-3707-44e7-b27e-58ac2885d61f" providerId="ADAL" clId="{6B2DD13C-5E08-4242-B15C-51EEB9D48129}" dt="2025-08-13T05:30:30.573" v="30"/>
        <pc:sldMkLst>
          <pc:docMk/>
          <pc:sldMk cId="4270709004" sldId="311"/>
        </pc:sldMkLst>
      </pc:sldChg>
      <pc:sldChg chg="del">
        <pc:chgData name="Poncy, Brian" userId="002c98f0-3707-44e7-b27e-58ac2885d61f" providerId="ADAL" clId="{6B2DD13C-5E08-4242-B15C-51EEB9D48129}" dt="2025-08-13T05:27:56.236" v="10" actId="47"/>
        <pc:sldMkLst>
          <pc:docMk/>
          <pc:sldMk cId="1208376013" sldId="341"/>
        </pc:sldMkLst>
      </pc:sldChg>
      <pc:sldChg chg="add del">
        <pc:chgData name="Poncy, Brian" userId="002c98f0-3707-44e7-b27e-58ac2885d61f" providerId="ADAL" clId="{6B2DD13C-5E08-4242-B15C-51EEB9D48129}" dt="2025-08-13T05:29:33.429" v="26"/>
        <pc:sldMkLst>
          <pc:docMk/>
          <pc:sldMk cId="2618300859" sldId="344"/>
        </pc:sldMkLst>
      </pc:sldChg>
      <pc:sldChg chg="del">
        <pc:chgData name="Poncy, Brian" userId="002c98f0-3707-44e7-b27e-58ac2885d61f" providerId="ADAL" clId="{6B2DD13C-5E08-4242-B15C-51EEB9D48129}" dt="2025-08-13T05:27:56.910" v="14" actId="47"/>
        <pc:sldMkLst>
          <pc:docMk/>
          <pc:sldMk cId="227626106" sldId="346"/>
        </pc:sldMkLst>
      </pc:sldChg>
      <pc:sldChg chg="add">
        <pc:chgData name="Poncy, Brian" userId="002c98f0-3707-44e7-b27e-58ac2885d61f" providerId="ADAL" clId="{6B2DD13C-5E08-4242-B15C-51EEB9D48129}" dt="2025-08-13T05:30:44.165" v="31"/>
        <pc:sldMkLst>
          <pc:docMk/>
          <pc:sldMk cId="469615431" sldId="347"/>
        </pc:sldMkLst>
      </pc:sldChg>
      <pc:sldChg chg="del">
        <pc:chgData name="Poncy, Brian" userId="002c98f0-3707-44e7-b27e-58ac2885d61f" providerId="ADAL" clId="{6B2DD13C-5E08-4242-B15C-51EEB9D48129}" dt="2025-08-13T05:27:56.739" v="13" actId="47"/>
        <pc:sldMkLst>
          <pc:docMk/>
          <pc:sldMk cId="1734051124" sldId="348"/>
        </pc:sldMkLst>
      </pc:sldChg>
      <pc:sldChg chg="add">
        <pc:chgData name="Poncy, Brian" userId="002c98f0-3707-44e7-b27e-58ac2885d61f" providerId="ADAL" clId="{6B2DD13C-5E08-4242-B15C-51EEB9D48129}" dt="2025-08-13T05:28:22.805" v="19"/>
        <pc:sldMkLst>
          <pc:docMk/>
          <pc:sldMk cId="2349538785" sldId="349"/>
        </pc:sldMkLst>
      </pc:sldChg>
      <pc:sldChg chg="add del">
        <pc:chgData name="Poncy, Brian" userId="002c98f0-3707-44e7-b27e-58ac2885d61f" providerId="ADAL" clId="{6B2DD13C-5E08-4242-B15C-51EEB9D48129}" dt="2025-08-13T05:29:54.787" v="27"/>
        <pc:sldMkLst>
          <pc:docMk/>
          <pc:sldMk cId="2368696158" sldId="350"/>
        </pc:sldMkLst>
      </pc:sldChg>
      <pc:sldChg chg="add">
        <pc:chgData name="Poncy, Brian" userId="002c98f0-3707-44e7-b27e-58ac2885d61f" providerId="ADAL" clId="{6B2DD13C-5E08-4242-B15C-51EEB9D48129}" dt="2025-08-13T05:31:01.300" v="32"/>
        <pc:sldMkLst>
          <pc:docMk/>
          <pc:sldMk cId="705410736" sldId="352"/>
        </pc:sldMkLst>
      </pc:sldChg>
      <pc:sldChg chg="del">
        <pc:chgData name="Poncy, Brian" userId="002c98f0-3707-44e7-b27e-58ac2885d61f" providerId="ADAL" clId="{6B2DD13C-5E08-4242-B15C-51EEB9D48129}" dt="2025-08-13T05:27:57.223" v="16" actId="47"/>
        <pc:sldMkLst>
          <pc:docMk/>
          <pc:sldMk cId="2734535513" sldId="355"/>
        </pc:sldMkLst>
      </pc:sldChg>
      <pc:sldChg chg="add">
        <pc:chgData name="Poncy, Brian" userId="002c98f0-3707-44e7-b27e-58ac2885d61f" providerId="ADAL" clId="{6B2DD13C-5E08-4242-B15C-51EEB9D48129}" dt="2025-08-13T05:29:09.526" v="23"/>
        <pc:sldMkLst>
          <pc:docMk/>
          <pc:sldMk cId="4005409561" sldId="357"/>
        </pc:sldMkLst>
      </pc:sldChg>
      <pc:sldChg chg="add ord">
        <pc:chgData name="Poncy, Brian" userId="002c98f0-3707-44e7-b27e-58ac2885d61f" providerId="ADAL" clId="{6B2DD13C-5E08-4242-B15C-51EEB9D48129}" dt="2025-08-13T05:31:23.078" v="35"/>
        <pc:sldMkLst>
          <pc:docMk/>
          <pc:sldMk cId="3269200270" sldId="358"/>
        </pc:sldMkLst>
      </pc:sldChg>
      <pc:sldChg chg="del">
        <pc:chgData name="Poncy, Brian" userId="002c98f0-3707-44e7-b27e-58ac2885d61f" providerId="ADAL" clId="{6B2DD13C-5E08-4242-B15C-51EEB9D48129}" dt="2025-08-13T05:27:57.067" v="15" actId="47"/>
        <pc:sldMkLst>
          <pc:docMk/>
          <pc:sldMk cId="4200502299" sldId="366"/>
        </pc:sldMkLst>
      </pc:sldChg>
    </pc:docChg>
  </pc:docChgLst>
  <pc:docChgLst>
    <pc:chgData name="Poncy, Brian" userId="002c98f0-3707-44e7-b27e-58ac2885d61f" providerId="ADAL" clId="{AFA4603D-5756-4102-951F-F2420185D772}"/>
    <pc:docChg chg="addSld delSld modSld sldOrd">
      <pc:chgData name="Poncy, Brian" userId="002c98f0-3707-44e7-b27e-58ac2885d61f" providerId="ADAL" clId="{AFA4603D-5756-4102-951F-F2420185D772}" dt="2025-08-13T05:47:06.217" v="11" actId="47"/>
      <pc:docMkLst>
        <pc:docMk/>
      </pc:docMkLst>
      <pc:sldChg chg="modSp mod">
        <pc:chgData name="Poncy, Brian" userId="002c98f0-3707-44e7-b27e-58ac2885d61f" providerId="ADAL" clId="{AFA4603D-5756-4102-951F-F2420185D772}" dt="2025-08-13T05:46:12.979" v="0" actId="20577"/>
        <pc:sldMkLst>
          <pc:docMk/>
          <pc:sldMk cId="1152498174" sldId="257"/>
        </pc:sldMkLst>
        <pc:spChg chg="mod">
          <ac:chgData name="Poncy, Brian" userId="002c98f0-3707-44e7-b27e-58ac2885d61f" providerId="ADAL" clId="{AFA4603D-5756-4102-951F-F2420185D772}" dt="2025-08-13T05:46:12.979" v="0" actId="20577"/>
          <ac:spMkLst>
            <pc:docMk/>
            <pc:sldMk cId="1152498174" sldId="257"/>
            <ac:spMk id="2" creationId="{7D11E6F9-48A4-0F48-121D-CA789C12D048}"/>
          </ac:spMkLst>
        </pc:spChg>
      </pc:sldChg>
      <pc:sldChg chg="add">
        <pc:chgData name="Poncy, Brian" userId="002c98f0-3707-44e7-b27e-58ac2885d61f" providerId="ADAL" clId="{AFA4603D-5756-4102-951F-F2420185D772}" dt="2025-08-13T05:46:41.275" v="6"/>
        <pc:sldMkLst>
          <pc:docMk/>
          <pc:sldMk cId="3174602662" sldId="264"/>
        </pc:sldMkLst>
      </pc:sldChg>
      <pc:sldChg chg="del">
        <pc:chgData name="Poncy, Brian" userId="002c98f0-3707-44e7-b27e-58ac2885d61f" providerId="ADAL" clId="{AFA4603D-5756-4102-951F-F2420185D772}" dt="2025-08-13T05:46:19.017" v="2" actId="47"/>
        <pc:sldMkLst>
          <pc:docMk/>
          <pc:sldMk cId="2277996572" sldId="293"/>
        </pc:sldMkLst>
      </pc:sldChg>
      <pc:sldChg chg="del">
        <pc:chgData name="Poncy, Brian" userId="002c98f0-3707-44e7-b27e-58ac2885d61f" providerId="ADAL" clId="{AFA4603D-5756-4102-951F-F2420185D772}" dt="2025-08-13T05:47:06.217" v="11" actId="47"/>
        <pc:sldMkLst>
          <pc:docMk/>
          <pc:sldMk cId="1633057442" sldId="298"/>
        </pc:sldMkLst>
      </pc:sldChg>
      <pc:sldChg chg="del">
        <pc:chgData name="Poncy, Brian" userId="002c98f0-3707-44e7-b27e-58ac2885d61f" providerId="ADAL" clId="{AFA4603D-5756-4102-951F-F2420185D772}" dt="2025-08-13T05:47:01.406" v="10" actId="47"/>
        <pc:sldMkLst>
          <pc:docMk/>
          <pc:sldMk cId="4219326482" sldId="302"/>
        </pc:sldMkLst>
      </pc:sldChg>
      <pc:sldChg chg="ord">
        <pc:chgData name="Poncy, Brian" userId="002c98f0-3707-44e7-b27e-58ac2885d61f" providerId="ADAL" clId="{AFA4603D-5756-4102-951F-F2420185D772}" dt="2025-08-13T05:46:46.446" v="8"/>
        <pc:sldMkLst>
          <pc:docMk/>
          <pc:sldMk cId="3182260757" sldId="310"/>
        </pc:sldMkLst>
      </pc:sldChg>
      <pc:sldChg chg="del">
        <pc:chgData name="Poncy, Brian" userId="002c98f0-3707-44e7-b27e-58ac2885d61f" providerId="ADAL" clId="{AFA4603D-5756-4102-951F-F2420185D772}" dt="2025-08-13T05:46:20.164" v="3" actId="47"/>
        <pc:sldMkLst>
          <pc:docMk/>
          <pc:sldMk cId="2618300859" sldId="344"/>
        </pc:sldMkLst>
      </pc:sldChg>
      <pc:sldChg chg="add">
        <pc:chgData name="Poncy, Brian" userId="002c98f0-3707-44e7-b27e-58ac2885d61f" providerId="ADAL" clId="{AFA4603D-5756-4102-951F-F2420185D772}" dt="2025-08-13T05:46:37.290" v="5"/>
        <pc:sldMkLst>
          <pc:docMk/>
          <pc:sldMk cId="3241118567" sldId="346"/>
        </pc:sldMkLst>
      </pc:sldChg>
      <pc:sldChg chg="del">
        <pc:chgData name="Poncy, Brian" userId="002c98f0-3707-44e7-b27e-58ac2885d61f" providerId="ADAL" clId="{AFA4603D-5756-4102-951F-F2420185D772}" dt="2025-08-13T05:46:49.013" v="9" actId="47"/>
        <pc:sldMkLst>
          <pc:docMk/>
          <pc:sldMk cId="469615431" sldId="347"/>
        </pc:sldMkLst>
      </pc:sldChg>
      <pc:sldChg chg="del">
        <pc:chgData name="Poncy, Brian" userId="002c98f0-3707-44e7-b27e-58ac2885d61f" providerId="ADAL" clId="{AFA4603D-5756-4102-951F-F2420185D772}" dt="2025-08-13T05:46:17.497" v="1" actId="47"/>
        <pc:sldMkLst>
          <pc:docMk/>
          <pc:sldMk cId="2349538785" sldId="349"/>
        </pc:sldMkLst>
      </pc:sldChg>
      <pc:sldChg chg="del">
        <pc:chgData name="Poncy, Brian" userId="002c98f0-3707-44e7-b27e-58ac2885d61f" providerId="ADAL" clId="{AFA4603D-5756-4102-951F-F2420185D772}" dt="2025-08-13T05:46:31.861" v="4" actId="47"/>
        <pc:sldMkLst>
          <pc:docMk/>
          <pc:sldMk cId="705410736" sldId="352"/>
        </pc:sldMkLst>
      </pc:sldChg>
    </pc:docChg>
  </pc:docChgLst>
  <pc:docChgLst>
    <pc:chgData name="Poncy, Brian" userId="002c98f0-3707-44e7-b27e-58ac2885d61f" providerId="ADAL" clId="{1AB8BD84-C2F2-48C0-AB47-5FC7F72818E6}"/>
    <pc:docChg chg="addSld delSld modSld">
      <pc:chgData name="Poncy, Brian" userId="002c98f0-3707-44e7-b27e-58ac2885d61f" providerId="ADAL" clId="{1AB8BD84-C2F2-48C0-AB47-5FC7F72818E6}" dt="2025-08-13T05:11:09.314" v="36"/>
      <pc:docMkLst>
        <pc:docMk/>
      </pc:docMkLst>
      <pc:sldChg chg="modSp mod">
        <pc:chgData name="Poncy, Brian" userId="002c98f0-3707-44e7-b27e-58ac2885d61f" providerId="ADAL" clId="{1AB8BD84-C2F2-48C0-AB47-5FC7F72818E6}" dt="2025-08-13T05:01:41.027" v="4" actId="1076"/>
        <pc:sldMkLst>
          <pc:docMk/>
          <pc:sldMk cId="1152498174" sldId="257"/>
        </pc:sldMkLst>
        <pc:spChg chg="mod">
          <ac:chgData name="Poncy, Brian" userId="002c98f0-3707-44e7-b27e-58ac2885d61f" providerId="ADAL" clId="{1AB8BD84-C2F2-48C0-AB47-5FC7F72818E6}" dt="2025-08-13T05:01:38.587" v="3" actId="14100"/>
          <ac:spMkLst>
            <pc:docMk/>
            <pc:sldMk cId="1152498174" sldId="257"/>
            <ac:spMk id="2" creationId="{7D11E6F9-48A4-0F48-121D-CA789C12D048}"/>
          </ac:spMkLst>
        </pc:spChg>
        <pc:picChg chg="mod">
          <ac:chgData name="Poncy, Brian" userId="002c98f0-3707-44e7-b27e-58ac2885d61f" providerId="ADAL" clId="{1AB8BD84-C2F2-48C0-AB47-5FC7F72818E6}" dt="2025-08-13T05:01:41.027" v="4" actId="1076"/>
          <ac:picMkLst>
            <pc:docMk/>
            <pc:sldMk cId="1152498174" sldId="257"/>
            <ac:picMk id="4" creationId="{5E43EB96-1EA1-4A1E-9C9A-92583C5F9E90}"/>
          </ac:picMkLst>
        </pc:picChg>
      </pc:sldChg>
      <pc:sldChg chg="add">
        <pc:chgData name="Poncy, Brian" userId="002c98f0-3707-44e7-b27e-58ac2885d61f" providerId="ADAL" clId="{1AB8BD84-C2F2-48C0-AB47-5FC7F72818E6}" dt="2025-08-13T05:01:21.107" v="0"/>
        <pc:sldMkLst>
          <pc:docMk/>
          <pc:sldMk cId="3220411780" sldId="263"/>
        </pc:sldMkLst>
      </pc:sldChg>
      <pc:sldChg chg="del">
        <pc:chgData name="Poncy, Brian" userId="002c98f0-3707-44e7-b27e-58ac2885d61f" providerId="ADAL" clId="{1AB8BD84-C2F2-48C0-AB47-5FC7F72818E6}" dt="2025-08-13T05:02:39.873" v="5" actId="47"/>
        <pc:sldMkLst>
          <pc:docMk/>
          <pc:sldMk cId="1931456453" sldId="292"/>
        </pc:sldMkLst>
      </pc:sldChg>
      <pc:sldChg chg="add">
        <pc:chgData name="Poncy, Brian" userId="002c98f0-3707-44e7-b27e-58ac2885d61f" providerId="ADAL" clId="{1AB8BD84-C2F2-48C0-AB47-5FC7F72818E6}" dt="2025-08-13T05:09:04.200" v="34"/>
        <pc:sldMkLst>
          <pc:docMk/>
          <pc:sldMk cId="2191403778" sldId="294"/>
        </pc:sldMkLst>
      </pc:sldChg>
      <pc:sldChg chg="add del">
        <pc:chgData name="Poncy, Brian" userId="002c98f0-3707-44e7-b27e-58ac2885d61f" providerId="ADAL" clId="{1AB8BD84-C2F2-48C0-AB47-5FC7F72818E6}" dt="2025-08-13T05:07:49.575" v="30"/>
        <pc:sldMkLst>
          <pc:docMk/>
          <pc:sldMk cId="3269217665" sldId="295"/>
        </pc:sldMkLst>
      </pc:sldChg>
      <pc:sldChg chg="add">
        <pc:chgData name="Poncy, Brian" userId="002c98f0-3707-44e7-b27e-58ac2885d61f" providerId="ADAL" clId="{1AB8BD84-C2F2-48C0-AB47-5FC7F72818E6}" dt="2025-08-13T05:03:00.956" v="20"/>
        <pc:sldMkLst>
          <pc:docMk/>
          <pc:sldMk cId="2015802325" sldId="297"/>
        </pc:sldMkLst>
      </pc:sldChg>
      <pc:sldChg chg="add del">
        <pc:chgData name="Poncy, Brian" userId="002c98f0-3707-44e7-b27e-58ac2885d61f" providerId="ADAL" clId="{1AB8BD84-C2F2-48C0-AB47-5FC7F72818E6}" dt="2025-08-13T05:05:47.456" v="26"/>
        <pc:sldMkLst>
          <pc:docMk/>
          <pc:sldMk cId="3598993338" sldId="300"/>
        </pc:sldMkLst>
      </pc:sldChg>
      <pc:sldChg chg="add del">
        <pc:chgData name="Poncy, Brian" userId="002c98f0-3707-44e7-b27e-58ac2885d61f" providerId="ADAL" clId="{1AB8BD84-C2F2-48C0-AB47-5FC7F72818E6}" dt="2025-08-13T05:09:24.129" v="35"/>
        <pc:sldMkLst>
          <pc:docMk/>
          <pc:sldMk cId="4110384119" sldId="303"/>
        </pc:sldMkLst>
      </pc:sldChg>
      <pc:sldChg chg="del">
        <pc:chgData name="Poncy, Brian" userId="002c98f0-3707-44e7-b27e-58ac2885d61f" providerId="ADAL" clId="{1AB8BD84-C2F2-48C0-AB47-5FC7F72818E6}" dt="2025-08-13T05:02:42.696" v="15" actId="47"/>
        <pc:sldMkLst>
          <pc:docMk/>
          <pc:sldMk cId="801438437" sldId="305"/>
        </pc:sldMkLst>
      </pc:sldChg>
      <pc:sldChg chg="add del">
        <pc:chgData name="Poncy, Brian" userId="002c98f0-3707-44e7-b27e-58ac2885d61f" providerId="ADAL" clId="{1AB8BD84-C2F2-48C0-AB47-5FC7F72818E6}" dt="2025-08-13T05:05:54.084" v="27"/>
        <pc:sldMkLst>
          <pc:docMk/>
          <pc:sldMk cId="797198459" sldId="306"/>
        </pc:sldMkLst>
      </pc:sldChg>
      <pc:sldChg chg="add del">
        <pc:chgData name="Poncy, Brian" userId="002c98f0-3707-44e7-b27e-58ac2885d61f" providerId="ADAL" clId="{1AB8BD84-C2F2-48C0-AB47-5FC7F72818E6}" dt="2025-08-13T05:05:39.557" v="25"/>
        <pc:sldMkLst>
          <pc:docMk/>
          <pc:sldMk cId="1898995063" sldId="309"/>
        </pc:sldMkLst>
      </pc:sldChg>
      <pc:sldChg chg="del">
        <pc:chgData name="Poncy, Brian" userId="002c98f0-3707-44e7-b27e-58ac2885d61f" providerId="ADAL" clId="{1AB8BD84-C2F2-48C0-AB47-5FC7F72818E6}" dt="2025-08-13T05:02:42.350" v="13" actId="47"/>
        <pc:sldMkLst>
          <pc:docMk/>
          <pc:sldMk cId="3182260757" sldId="310"/>
        </pc:sldMkLst>
      </pc:sldChg>
      <pc:sldChg chg="add">
        <pc:chgData name="Poncy, Brian" userId="002c98f0-3707-44e7-b27e-58ac2885d61f" providerId="ADAL" clId="{1AB8BD84-C2F2-48C0-AB47-5FC7F72818E6}" dt="2025-08-13T05:06:44.799" v="29"/>
        <pc:sldMkLst>
          <pc:docMk/>
          <pc:sldMk cId="4270709004" sldId="311"/>
        </pc:sldMkLst>
      </pc:sldChg>
      <pc:sldChg chg="add">
        <pc:chgData name="Poncy, Brian" userId="002c98f0-3707-44e7-b27e-58ac2885d61f" providerId="ADAL" clId="{1AB8BD84-C2F2-48C0-AB47-5FC7F72818E6}" dt="2025-08-13T05:06:24.933" v="28"/>
        <pc:sldMkLst>
          <pc:docMk/>
          <pc:sldMk cId="1208376013" sldId="341"/>
        </pc:sldMkLst>
      </pc:sldChg>
      <pc:sldChg chg="del">
        <pc:chgData name="Poncy, Brian" userId="002c98f0-3707-44e7-b27e-58ac2885d61f" providerId="ADAL" clId="{1AB8BD84-C2F2-48C0-AB47-5FC7F72818E6}" dt="2025-08-13T05:02:43.672" v="19" actId="47"/>
        <pc:sldMkLst>
          <pc:docMk/>
          <pc:sldMk cId="3598553759" sldId="342"/>
        </pc:sldMkLst>
      </pc:sldChg>
      <pc:sldChg chg="add del">
        <pc:chgData name="Poncy, Brian" userId="002c98f0-3707-44e7-b27e-58ac2885d61f" providerId="ADAL" clId="{1AB8BD84-C2F2-48C0-AB47-5FC7F72818E6}" dt="2025-08-13T05:03:32.859" v="22"/>
        <pc:sldMkLst>
          <pc:docMk/>
          <pc:sldMk cId="2618300859" sldId="344"/>
        </pc:sldMkLst>
      </pc:sldChg>
      <pc:sldChg chg="add del">
        <pc:chgData name="Poncy, Brian" userId="002c98f0-3707-44e7-b27e-58ac2885d61f" providerId="ADAL" clId="{1AB8BD84-C2F2-48C0-AB47-5FC7F72818E6}" dt="2025-08-13T05:08:19.147" v="31"/>
        <pc:sldMkLst>
          <pc:docMk/>
          <pc:sldMk cId="227626106" sldId="346"/>
        </pc:sldMkLst>
      </pc:sldChg>
      <pc:sldChg chg="del">
        <pc:chgData name="Poncy, Brian" userId="002c98f0-3707-44e7-b27e-58ac2885d61f" providerId="ADAL" clId="{1AB8BD84-C2F2-48C0-AB47-5FC7F72818E6}" dt="2025-08-13T05:02:42.871" v="16" actId="47"/>
        <pc:sldMkLst>
          <pc:docMk/>
          <pc:sldMk cId="469615431" sldId="347"/>
        </pc:sldMkLst>
      </pc:sldChg>
      <pc:sldChg chg="add">
        <pc:chgData name="Poncy, Brian" userId="002c98f0-3707-44e7-b27e-58ac2885d61f" providerId="ADAL" clId="{1AB8BD84-C2F2-48C0-AB47-5FC7F72818E6}" dt="2025-08-13T05:11:09.314" v="36"/>
        <pc:sldMkLst>
          <pc:docMk/>
          <pc:sldMk cId="1734051124" sldId="348"/>
        </pc:sldMkLst>
      </pc:sldChg>
      <pc:sldChg chg="add del">
        <pc:chgData name="Poncy, Brian" userId="002c98f0-3707-44e7-b27e-58ac2885d61f" providerId="ADAL" clId="{1AB8BD84-C2F2-48C0-AB47-5FC7F72818E6}" dt="2025-08-13T05:03:10.996" v="21"/>
        <pc:sldMkLst>
          <pc:docMk/>
          <pc:sldMk cId="2368696158" sldId="350"/>
        </pc:sldMkLst>
      </pc:sldChg>
      <pc:sldChg chg="del">
        <pc:chgData name="Poncy, Brian" userId="002c98f0-3707-44e7-b27e-58ac2885d61f" providerId="ADAL" clId="{1AB8BD84-C2F2-48C0-AB47-5FC7F72818E6}" dt="2025-08-13T05:02:41.992" v="11" actId="47"/>
        <pc:sldMkLst>
          <pc:docMk/>
          <pc:sldMk cId="1256360625" sldId="354"/>
        </pc:sldMkLst>
      </pc:sldChg>
      <pc:sldChg chg="add del">
        <pc:chgData name="Poncy, Brian" userId="002c98f0-3707-44e7-b27e-58ac2885d61f" providerId="ADAL" clId="{1AB8BD84-C2F2-48C0-AB47-5FC7F72818E6}" dt="2025-08-13T05:08:44.535" v="33"/>
        <pc:sldMkLst>
          <pc:docMk/>
          <pc:sldMk cId="2734535513" sldId="355"/>
        </pc:sldMkLst>
      </pc:sldChg>
      <pc:sldChg chg="del">
        <pc:chgData name="Poncy, Brian" userId="002c98f0-3707-44e7-b27e-58ac2885d61f" providerId="ADAL" clId="{1AB8BD84-C2F2-48C0-AB47-5FC7F72818E6}" dt="2025-08-13T05:02:42.163" v="12" actId="47"/>
        <pc:sldMkLst>
          <pc:docMk/>
          <pc:sldMk cId="4094944243" sldId="365"/>
        </pc:sldMkLst>
      </pc:sldChg>
      <pc:sldChg chg="add">
        <pc:chgData name="Poncy, Brian" userId="002c98f0-3707-44e7-b27e-58ac2885d61f" providerId="ADAL" clId="{1AB8BD84-C2F2-48C0-AB47-5FC7F72818E6}" dt="2025-08-13T05:08:31.088" v="32"/>
        <pc:sldMkLst>
          <pc:docMk/>
          <pc:sldMk cId="4200502299" sldId="36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54717-A919-2804-E3DA-03B9153F697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34D0816-A6B0-0452-84E9-A426FFCF4F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5694153-4646-BFB1-F055-15E6897FDC75}"/>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752B181A-907A-B11A-C155-2BE850879E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F44637-0D9B-D77D-FB63-77FE315E574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134246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3D488-74A7-50AE-CE3B-AC01E4B6B43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230ED5B-3643-E43D-8574-34F49E4EE0A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D48984-F5D7-DCF6-18F0-5DF35A763B23}"/>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2C4211FA-C0BD-D79A-1DB9-36AD26DE78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259056-1715-A6E1-4A88-9A7FE70E3A3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777743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942C17-9B05-8414-57B3-BE7A9F953C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4A7FBDA-CA80-17AF-7E31-1E83E319F7A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A80312-9C2B-8CF4-38AB-BDE7375DF1FE}"/>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837D5158-171A-081E-5D63-D964D266F6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1F5932-E303-7C10-A618-19360177DC19}"/>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655612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5798F-EBEA-F00B-8FF4-17D2F4FE1C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6812DC-38C4-5BA1-BC56-8621D7AF3E6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80A64B-624B-356D-9D93-8217EB2FA97D}"/>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9D9EBC96-58F0-94DF-1889-5CB14624B0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7325DF-8C27-6743-B5D8-CC7B842A294F}"/>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285466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AD441-9F6B-0D0B-4B63-93C97543AEA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1BDC5D0-D778-7137-37AA-AA752651650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900AB-1E81-7D9F-4051-29E50ECAB54C}"/>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F9AC5E6C-6983-C005-93A4-8EEBF05D37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2CA8EE-0E49-B578-061B-4B2C6EA855B2}"/>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709844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AB475-41FE-5145-825A-827C721B56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30193C-CBCC-3CA9-90B4-EA4AF0529E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625692D-9F8D-C223-E0F4-447673532D0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234AF14-CCAC-699B-29AF-B2A38237F188}"/>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2A649F71-6C06-B482-26FD-5391EA828E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99A09E-C63C-CE07-E50C-C8563E3BF58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616992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E0DD1-8BF5-10A1-AC83-41903A2262F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C45C577-E458-A055-6EA2-DA90C18283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C9C892D-63A3-007D-739B-D684F84296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6DF6BED-F9E7-941F-0287-3F08E99DDE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C63CCE2-A765-78B0-7809-27A9BA7C5DC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A01C8A-E1C5-53CC-6CFE-651D3D730502}"/>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8" name="Footer Placeholder 7">
            <a:extLst>
              <a:ext uri="{FF2B5EF4-FFF2-40B4-BE49-F238E27FC236}">
                <a16:creationId xmlns:a16="http://schemas.microsoft.com/office/drawing/2014/main" id="{2CA6DF30-8FDA-1ADB-623C-2C6D14C7F25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A8E798D-3D23-8450-C14D-A898E1AB2865}"/>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1770230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43EB0-B59A-0F0E-A765-6D702AA826B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AC1981-2BDF-CD04-9C60-8B25CD3BCC47}"/>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4" name="Footer Placeholder 3">
            <a:extLst>
              <a:ext uri="{FF2B5EF4-FFF2-40B4-BE49-F238E27FC236}">
                <a16:creationId xmlns:a16="http://schemas.microsoft.com/office/drawing/2014/main" id="{576A017E-DBA6-CC70-DF1E-76B88473DB5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16C09E2-7275-8D84-B0E6-733F072B18D1}"/>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812554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851B24-49E7-D76F-3D03-0718D10528A6}"/>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3" name="Footer Placeholder 2">
            <a:extLst>
              <a:ext uri="{FF2B5EF4-FFF2-40B4-BE49-F238E27FC236}">
                <a16:creationId xmlns:a16="http://schemas.microsoft.com/office/drawing/2014/main" id="{8ADA60B5-0638-2DA4-A278-9502DF5337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4607ED-4923-8F46-61C9-82858DC17C7D}"/>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1565772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B8D1A-5B0C-ACB0-9537-0724B440CE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C58F133-3632-42EC-59B5-A7A2710835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BB2BD2F-2195-7787-CA96-834B659989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717803-70CB-A2FE-614A-E33D49B8C0BA}"/>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34E3B71C-42D4-8FA6-4C5A-A448167362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45B1E9-02A7-6C76-767A-47886DC7031D}"/>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760153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A5C60-EDA8-CC68-53D1-4CE87D4A3C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E947E4-2C42-DE74-3E13-AAADC0C4AB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10C5334-BC0E-3CF1-7A2F-7525AB646F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609FC2-5DE4-A1E9-233F-19EF9FCBB6DA}"/>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7440B710-237D-7FA9-57A8-9DA5819A20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4D77FD-4909-EDD0-EDBA-C867BDD1F8CF}"/>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661183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C2EDFD-85EE-BE42-E912-2DB8AED25E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DBAD0F3-B652-757D-D244-7DBA642CE4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D21479-BC38-461D-0BC1-04F03B1B73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4083D7A2-40F4-51F6-B975-A9A38C409E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D63CFEA-7733-086F-7C08-3F9B0A1BAE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45121F6-62ED-42B2-881A-847EE4CDA65E}" type="slidenum">
              <a:rPr lang="en-US" smtClean="0"/>
              <a:t>‹#›</a:t>
            </a:fld>
            <a:endParaRPr lang="en-US"/>
          </a:p>
        </p:txBody>
      </p:sp>
    </p:spTree>
    <p:extLst>
      <p:ext uri="{BB962C8B-B14F-4D97-AF65-F5344CB8AC3E}">
        <p14:creationId xmlns:p14="http://schemas.microsoft.com/office/powerpoint/2010/main" val="1289793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798199" y="3619304"/>
            <a:ext cx="10595600" cy="2387600"/>
          </a:xfrm>
        </p:spPr>
        <p:txBody>
          <a:bodyPr>
            <a:normAutofit fontScale="90000"/>
          </a:bodyPr>
          <a:lstStyle/>
          <a:p>
            <a:r>
              <a:rPr lang="en-US" dirty="0"/>
              <a:t>Dot Number Total</a:t>
            </a:r>
            <a:br>
              <a:rPr lang="en-US" dirty="0"/>
            </a:br>
            <a:br>
              <a:rPr lang="en-US" dirty="0"/>
            </a:br>
            <a:r>
              <a:rPr lang="en-US" dirty="0"/>
              <a:t>Lesson 25 – Count Up from the </a:t>
            </a:r>
            <a:br>
              <a:rPr lang="en-US" dirty="0"/>
            </a:br>
            <a:r>
              <a:rPr lang="en-US" dirty="0"/>
              <a:t>Bigger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585353"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4CD4A-4226-4007-2233-35545214593F}"/>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01F8097-5FCB-2EAA-8403-A63C2099DD2F}"/>
              </a:ext>
            </a:extLst>
          </p:cNvPr>
          <p:cNvSpPr/>
          <p:nvPr/>
        </p:nvSpPr>
        <p:spPr>
          <a:xfrm>
            <a:off x="7077351" y="29416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823CEE0-BA6C-F793-9BF7-B6B393AD35C2}"/>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09A04EB-92D0-7F4F-359A-24DDAA6FBD5E}"/>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FC1572FB-F86D-1A1A-AB28-AED6E3912BFE}"/>
              </a:ext>
            </a:extLst>
          </p:cNvPr>
          <p:cNvSpPr txBox="1"/>
          <p:nvPr/>
        </p:nvSpPr>
        <p:spPr>
          <a:xfrm>
            <a:off x="4768413"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C014A069-1284-3857-FBAE-3DFE73DD0F5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9098A76-39A4-D58B-191E-B32E920BA851}"/>
              </a:ext>
            </a:extLst>
          </p:cNvPr>
          <p:cNvSpPr txBox="1"/>
          <p:nvPr/>
        </p:nvSpPr>
        <p:spPr>
          <a:xfrm>
            <a:off x="4693881" y="4711780"/>
            <a:ext cx="1477240" cy="2400657"/>
          </a:xfrm>
          <a:prstGeom prst="rect">
            <a:avLst/>
          </a:prstGeom>
          <a:noFill/>
        </p:spPr>
        <p:txBody>
          <a:bodyPr wrap="square">
            <a:spAutoFit/>
          </a:bodyPr>
          <a:lstStyle/>
          <a:p>
            <a:r>
              <a:rPr lang="en-US" sz="15000" dirty="0"/>
              <a:t>4</a:t>
            </a:r>
          </a:p>
        </p:txBody>
      </p:sp>
      <p:sp>
        <p:nvSpPr>
          <p:cNvPr id="12" name="TextBox 11">
            <a:extLst>
              <a:ext uri="{FF2B5EF4-FFF2-40B4-BE49-F238E27FC236}">
                <a16:creationId xmlns:a16="http://schemas.microsoft.com/office/drawing/2014/main" id="{03AF12C8-BC17-197D-D698-63A53F5DDE33}"/>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FDF4287-5D1D-CC92-CF53-D78A0825580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17C9175D-8FF6-639A-A6F5-55B562CEDD23}"/>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2D9246D-98A6-2B6B-9C5D-D7CD9B9C9513}"/>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F89E01A-EC86-2CB6-5D25-6BB20A22B952}"/>
              </a:ext>
            </a:extLst>
          </p:cNvPr>
          <p:cNvSpPr/>
          <p:nvPr/>
        </p:nvSpPr>
        <p:spPr>
          <a:xfrm flipH="1">
            <a:off x="8301217" y="4254580"/>
            <a:ext cx="457199"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B04B3B84-2500-C401-C932-235E50AB377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69217665"/>
      </p:ext>
    </p:extLst>
  </p:cSld>
  <p:clrMapOvr>
    <a:masterClrMapping/>
  </p:clrMapOvr>
  <mc:AlternateContent xmlns:mc="http://schemas.openxmlformats.org/markup-compatibility/2006" xmlns:p14="http://schemas.microsoft.com/office/powerpoint/2010/main">
    <mc:Choice Requires="p14">
      <p:transition spd="slow" p14:dur="2000" advClick="0" advTm="16076"/>
    </mc:Choice>
    <mc:Fallback xmlns="">
      <p:transition spd="slow" advClick="0" advTm="160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6" presetClass="emph" presetSubtype="0" fill="remove" grpId="0" nodeType="afterEffect">
                                  <p:stCondLst>
                                    <p:cond delay="500"/>
                                  </p:stCondLst>
                                  <p:childTnLst>
                                    <p:animScale>
                                      <p:cBhvr>
                                        <p:cTn id="37" dur="1000" fill="hold"/>
                                        <p:tgtEl>
                                          <p:spTgt spid="11"/>
                                        </p:tgtEl>
                                      </p:cBhvr>
                                      <p:by x="150000" y="150000"/>
                                    </p:animScale>
                                  </p:childTnLst>
                                </p:cTn>
                              </p:par>
                            </p:childTnLst>
                          </p:cTn>
                        </p:par>
                        <p:par>
                          <p:cTn id="38" fill="hold">
                            <p:stCondLst>
                              <p:cond delay="11000"/>
                            </p:stCondLst>
                            <p:childTnLst>
                              <p:par>
                                <p:cTn id="39" presetID="6" presetClass="emph" presetSubtype="0" fill="remove" grpId="0" nodeType="afterEffect">
                                  <p:stCondLst>
                                    <p:cond delay="0"/>
                                  </p:stCondLst>
                                  <p:childTnLst>
                                    <p:animScale>
                                      <p:cBhvr>
                                        <p:cTn id="40" dur="1000" fill="hold"/>
                                        <p:tgtEl>
                                          <p:spTgt spid="12"/>
                                        </p:tgtEl>
                                      </p:cBhvr>
                                      <p:by x="150000" y="150000"/>
                                    </p:animScale>
                                  </p:childTnLst>
                                </p:cTn>
                              </p:par>
                            </p:childTnLst>
                          </p:cTn>
                        </p:par>
                        <p:par>
                          <p:cTn id="41" fill="hold">
                            <p:stCondLst>
                              <p:cond delay="12000"/>
                            </p:stCondLst>
                            <p:childTnLst>
                              <p:par>
                                <p:cTn id="42" presetID="6" presetClass="emph" presetSubtype="0" fill="remove" grpId="1" nodeType="afterEffect">
                                  <p:stCondLst>
                                    <p:cond delay="0"/>
                                  </p:stCondLst>
                                  <p:childTnLst>
                                    <p:animScale>
                                      <p:cBhvr>
                                        <p:cTn id="43" dur="1000" fill="hold"/>
                                        <p:tgtEl>
                                          <p:spTgt spid="13"/>
                                        </p:tgtEl>
                                      </p:cBhvr>
                                      <p:by x="150000" y="150000"/>
                                    </p:animScale>
                                  </p:childTnLst>
                                </p:cTn>
                              </p:par>
                            </p:childTnLst>
                          </p:cTn>
                        </p:par>
                        <p:par>
                          <p:cTn id="44" fill="hold">
                            <p:stCondLst>
                              <p:cond delay="13000"/>
                            </p:stCondLst>
                            <p:childTnLst>
                              <p:par>
                                <p:cTn id="45" presetID="3" presetClass="entr" presetSubtype="10"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blinds(horizontal)">
                                      <p:cBhvr>
                                        <p:cTn id="47" dur="500"/>
                                        <p:tgtEl>
                                          <p:spTgt spid="2"/>
                                        </p:tgtEl>
                                      </p:cBhvr>
                                    </p:animEffect>
                                  </p:childTnLst>
                                </p:cTn>
                              </p:par>
                            </p:childTnLst>
                          </p:cTn>
                        </p:par>
                        <p:par>
                          <p:cTn id="48" fill="hold">
                            <p:stCondLst>
                              <p:cond delay="13500"/>
                            </p:stCondLst>
                            <p:childTnLst>
                              <p:par>
                                <p:cTn id="49" presetID="1" presetClass="entr" presetSubtype="0" fill="hold" grpId="0" nodeType="afterEffect">
                                  <p:stCondLst>
                                    <p:cond delay="100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1" fill="hold" display="0">
                  <p:stCondLst>
                    <p:cond delay="indefinite"/>
                  </p:stCondLst>
                  <p:endCondLst>
                    <p:cond evt="onStopAudio" delay="0">
                      <p:tgtEl>
                        <p:sldTgt/>
                      </p:tgtEl>
                    </p:cond>
                  </p:endCondLst>
                </p:cTn>
                <p:tgtEl>
                  <p:spTgt spid="22"/>
                </p:tgtEl>
              </p:cMediaNode>
            </p:audio>
          </p:childTnLst>
        </p:cTn>
      </p:par>
    </p:tnLst>
    <p:bldLst>
      <p:bldP spid="5" grpId="0" animBg="1"/>
      <p:bldP spid="8" grpId="0" animBg="1"/>
      <p:bldP spid="11" grpId="0"/>
      <p:bldP spid="13" grpId="0"/>
      <p:bldP spid="13" grpId="1"/>
      <p:bldP spid="3" grpId="0"/>
      <p:bldP spid="12" grpId="0"/>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28D08-092E-3322-9046-1AF01C4F9C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F81BAF-5F0C-5C61-92ED-9251C8DA0114}"/>
              </a:ext>
            </a:extLst>
          </p:cNvPr>
          <p:cNvSpPr>
            <a:spLocks noGrp="1"/>
          </p:cNvSpPr>
          <p:nvPr>
            <p:ph type="ctrTitle"/>
          </p:nvPr>
        </p:nvSpPr>
        <p:spPr>
          <a:xfrm>
            <a:off x="1276538" y="1647731"/>
            <a:ext cx="9777743" cy="4445251"/>
          </a:xfrm>
        </p:spPr>
        <p:txBody>
          <a:bodyPr>
            <a:noAutofit/>
          </a:bodyPr>
          <a:lstStyle/>
          <a:p>
            <a:r>
              <a:rPr lang="en-US" sz="3600" dirty="0">
                <a:latin typeface="Times New Roman" panose="02020603050405020304" pitchFamily="18" charset="0"/>
                <a:cs typeface="Times New Roman" panose="02020603050405020304" pitchFamily="18" charset="0"/>
              </a:rPr>
              <a:t>Now open your workbook to today's lesson. We are going to give you 30 seconds to circle the larger of the two numbers. Ready Begin.</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Now you will have 2 minutes to complete the problems. Let’s see how many you can do! Ready, begin.</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Stop. Now turn to your Facts on Fire page</a:t>
            </a:r>
            <a:br>
              <a:rPr lang="en-US" sz="3600" dirty="0"/>
            </a:br>
            <a:endParaRPr lang="en-US" sz="3600" dirty="0"/>
          </a:p>
        </p:txBody>
      </p:sp>
      <p:pic>
        <p:nvPicPr>
          <p:cNvPr id="22" name="Audio 21">
            <a:extLst>
              <a:ext uri="{FF2B5EF4-FFF2-40B4-BE49-F238E27FC236}">
                <a16:creationId xmlns:a16="http://schemas.microsoft.com/office/drawing/2014/main" id="{414AEB9D-DC9E-3179-1705-CC257234603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74602662"/>
      </p:ext>
    </p:extLst>
  </p:cSld>
  <p:clrMapOvr>
    <a:masterClrMapping/>
  </p:clrMapOvr>
  <mc:AlternateContent xmlns:mc="http://schemas.openxmlformats.org/markup-compatibility/2006" xmlns:p14="http://schemas.microsoft.com/office/powerpoint/2010/main">
    <mc:Choice Requires="p14">
      <p:transition spd="slow" p14:dur="2000" advTm="178793"/>
    </mc:Choice>
    <mc:Fallback xmlns="">
      <p:transition spd="slow" advTm="1787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0F36F-A0FF-5626-EC4C-965CA07D42B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94F2E3-F430-E985-111C-DAB989A545D5}"/>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up from the bigger number. Look at the problem and pick the larger number then count up from that number to find the total. Count along with the smartboard when the dots light up! Let’s get started.</a:t>
            </a:r>
          </a:p>
          <a:p>
            <a:pPr marL="0" indent="0">
              <a:buNone/>
            </a:pPr>
            <a:endParaRPr lang="en-US" dirty="0"/>
          </a:p>
        </p:txBody>
      </p:sp>
      <p:pic>
        <p:nvPicPr>
          <p:cNvPr id="9" name="Audio 8">
            <a:extLst>
              <a:ext uri="{FF2B5EF4-FFF2-40B4-BE49-F238E27FC236}">
                <a16:creationId xmlns:a16="http://schemas.microsoft.com/office/drawing/2014/main" id="{E54A10CB-0E66-5852-2890-EBC376A3FC1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0411780"/>
      </p:ext>
    </p:extLst>
  </p:cSld>
  <p:clrMapOvr>
    <a:masterClrMapping/>
  </p:clrMapOvr>
  <mc:AlternateContent xmlns:mc="http://schemas.openxmlformats.org/markup-compatibility/2006" xmlns:p14="http://schemas.microsoft.com/office/powerpoint/2010/main">
    <mc:Choice Requires="p14">
      <p:transition spd="slow" p14:dur="2000" advTm="13658"/>
    </mc:Choice>
    <mc:Fallback xmlns="">
      <p:transition spd="slow" advTm="136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77E10-7E0D-6B03-1FA8-A094A0DDE328}"/>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B0E84BC3-74A7-ED88-2F71-19B14256DEA4}"/>
              </a:ext>
            </a:extLst>
          </p:cNvPr>
          <p:cNvSpPr/>
          <p:nvPr/>
        </p:nvSpPr>
        <p:spPr>
          <a:xfrm>
            <a:off x="8280662" y="190204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B5B52D7-D3AD-F7FF-7EB3-69B1B6627BD7}"/>
              </a:ext>
            </a:extLst>
          </p:cNvPr>
          <p:cNvSpPr/>
          <p:nvPr/>
        </p:nvSpPr>
        <p:spPr>
          <a:xfrm>
            <a:off x="7171139"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1D5C170-2AC2-C867-4807-7A384F38CF5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A78F20C5-215D-0D28-EE8C-4DBC1BA47356}"/>
              </a:ext>
            </a:extLst>
          </p:cNvPr>
          <p:cNvSpPr txBox="1"/>
          <p:nvPr/>
        </p:nvSpPr>
        <p:spPr>
          <a:xfrm>
            <a:off x="4796271" y="2626382"/>
            <a:ext cx="761999" cy="2400657"/>
          </a:xfrm>
          <a:prstGeom prst="rect">
            <a:avLst/>
          </a:prstGeom>
          <a:noFill/>
        </p:spPr>
        <p:txBody>
          <a:bodyPr wrap="square">
            <a:spAutoFit/>
          </a:bodyPr>
          <a:lstStyle/>
          <a:p>
            <a:r>
              <a:rPr lang="en-US" sz="15000" dirty="0"/>
              <a:t>4</a:t>
            </a:r>
          </a:p>
        </p:txBody>
      </p:sp>
      <p:sp>
        <p:nvSpPr>
          <p:cNvPr id="9" name="Rectangle 8">
            <a:extLst>
              <a:ext uri="{FF2B5EF4-FFF2-40B4-BE49-F238E27FC236}">
                <a16:creationId xmlns:a16="http://schemas.microsoft.com/office/drawing/2014/main" id="{B2933AB9-3A58-298B-4AC6-633228A641CF}"/>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6D0EA72-5B8A-CE28-6A5B-48D43CCDC1DA}"/>
              </a:ext>
            </a:extLst>
          </p:cNvPr>
          <p:cNvSpPr txBox="1"/>
          <p:nvPr/>
        </p:nvSpPr>
        <p:spPr>
          <a:xfrm>
            <a:off x="4787977" y="4711780"/>
            <a:ext cx="1477240" cy="2400657"/>
          </a:xfrm>
          <a:prstGeom prst="rect">
            <a:avLst/>
          </a:prstGeom>
          <a:noFill/>
        </p:spPr>
        <p:txBody>
          <a:bodyPr wrap="square">
            <a:spAutoFit/>
          </a:bodyPr>
          <a:lstStyle/>
          <a:p>
            <a:r>
              <a:rPr lang="en-US" sz="15000" dirty="0"/>
              <a:t>6</a:t>
            </a:r>
          </a:p>
        </p:txBody>
      </p:sp>
      <p:sp>
        <p:nvSpPr>
          <p:cNvPr id="12" name="TextBox 11">
            <a:extLst>
              <a:ext uri="{FF2B5EF4-FFF2-40B4-BE49-F238E27FC236}">
                <a16:creationId xmlns:a16="http://schemas.microsoft.com/office/drawing/2014/main" id="{F7390900-3495-0F65-6F98-E0FFE661646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65BA10E7-5E7D-6934-BED9-B8E85F97CB01}"/>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44B2038-4618-5FDE-E4ED-7C48F1DBABA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7D341017-84C5-5FBF-5DEF-C2DCB78CF968}"/>
              </a:ext>
            </a:extLst>
          </p:cNvPr>
          <p:cNvSpPr/>
          <p:nvPr/>
        </p:nvSpPr>
        <p:spPr>
          <a:xfrm>
            <a:off x="7163926" y="309701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9F3BFF4-6511-2283-618E-C071AF35B76B}"/>
              </a:ext>
            </a:extLst>
          </p:cNvPr>
          <p:cNvSpPr/>
          <p:nvPr/>
        </p:nvSpPr>
        <p:spPr>
          <a:xfrm>
            <a:off x="8280662" y="309701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B39A848-CA26-7A8E-13B7-C3CF47E1FAE5}"/>
              </a:ext>
            </a:extLst>
          </p:cNvPr>
          <p:cNvSpPr/>
          <p:nvPr/>
        </p:nvSpPr>
        <p:spPr>
          <a:xfrm>
            <a:off x="7202479" y="40503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4395E66-5095-9DD9-AA57-8140D9CB1515}"/>
              </a:ext>
            </a:extLst>
          </p:cNvPr>
          <p:cNvSpPr/>
          <p:nvPr/>
        </p:nvSpPr>
        <p:spPr>
          <a:xfrm>
            <a:off x="8267587" y="405615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B789B6DD-539C-0A19-2115-F60A6071C06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08466435"/>
      </p:ext>
    </p:extLst>
  </p:cSld>
  <p:clrMapOvr>
    <a:masterClrMapping/>
  </p:clrMapOvr>
  <mc:AlternateContent xmlns:mc="http://schemas.openxmlformats.org/markup-compatibility/2006" xmlns:p14="http://schemas.microsoft.com/office/powerpoint/2010/main">
    <mc:Choice Requires="p14">
      <p:transition spd="slow" p14:dur="2000" advClick="0" advTm="18028"/>
    </mc:Choice>
    <mc:Fallback xmlns="">
      <p:transition spd="slow" advClick="0" advTm="180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6"/>
                                        </p:tgtEl>
                                        <p:attrNameLst>
                                          <p:attrName>style.color</p:attrName>
                                        </p:attrNameLst>
                                      </p:cBhvr>
                                      <p:to>
                                        <a:schemeClr val="bg1"/>
                                      </p:to>
                                    </p:animClr>
                                    <p:animClr clrSpc="rgb" dir="cw">
                                      <p:cBhvr>
                                        <p:cTn id="16" dur="500" autoRev="1" fill="remove"/>
                                        <p:tgtEl>
                                          <p:spTgt spid="6"/>
                                        </p:tgtEl>
                                        <p:attrNameLst>
                                          <p:attrName>fillcolor</p:attrName>
                                        </p:attrNameLst>
                                      </p:cBhvr>
                                      <p:to>
                                        <a:schemeClr val="bg1"/>
                                      </p:to>
                                    </p:animClr>
                                    <p:set>
                                      <p:cBhvr>
                                        <p:cTn id="17" dur="500" autoRev="1" fill="remove"/>
                                        <p:tgtEl>
                                          <p:spTgt spid="6"/>
                                        </p:tgtEl>
                                        <p:attrNameLst>
                                          <p:attrName>fill.type</p:attrName>
                                        </p:attrNameLst>
                                      </p:cBhvr>
                                      <p:to>
                                        <p:strVal val="solid"/>
                                      </p:to>
                                    </p:set>
                                    <p:set>
                                      <p:cBhvr>
                                        <p:cTn id="18" dur="500" autoRev="1" fill="remove"/>
                                        <p:tgtEl>
                                          <p:spTgt spid="6"/>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7"/>
                                        </p:tgtEl>
                                        <p:attrNameLst>
                                          <p:attrName>style.color</p:attrName>
                                        </p:attrNameLst>
                                      </p:cBhvr>
                                      <p:to>
                                        <a:schemeClr val="bg1"/>
                                      </p:to>
                                    </p:animClr>
                                    <p:animClr clrSpc="rgb" dir="cw">
                                      <p:cBhvr>
                                        <p:cTn id="21" dur="500" autoRev="1" fill="remove"/>
                                        <p:tgtEl>
                                          <p:spTgt spid="7"/>
                                        </p:tgtEl>
                                        <p:attrNameLst>
                                          <p:attrName>fillcolor</p:attrName>
                                        </p:attrNameLst>
                                      </p:cBhvr>
                                      <p:to>
                                        <a:schemeClr val="bg1"/>
                                      </p:to>
                                    </p:animClr>
                                    <p:set>
                                      <p:cBhvr>
                                        <p:cTn id="22" dur="500" autoRev="1" fill="remove"/>
                                        <p:tgtEl>
                                          <p:spTgt spid="7"/>
                                        </p:tgtEl>
                                        <p:attrNameLst>
                                          <p:attrName>fill.type</p:attrName>
                                        </p:attrNameLst>
                                      </p:cBhvr>
                                      <p:to>
                                        <p:strVal val="solid"/>
                                      </p:to>
                                    </p:set>
                                    <p:set>
                                      <p:cBhvr>
                                        <p:cTn id="23" dur="500" autoRev="1" fill="remove"/>
                                        <p:tgtEl>
                                          <p:spTgt spid="7"/>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8"/>
                                        </p:tgtEl>
                                        <p:attrNameLst>
                                          <p:attrName>style.color</p:attrName>
                                        </p:attrNameLst>
                                      </p:cBhvr>
                                      <p:to>
                                        <a:schemeClr val="bg1"/>
                                      </p:to>
                                    </p:animClr>
                                    <p:animClr clrSpc="rgb" dir="cw">
                                      <p:cBhvr>
                                        <p:cTn id="37" dur="500" autoRev="1" fill="remove"/>
                                        <p:tgtEl>
                                          <p:spTgt spid="8"/>
                                        </p:tgtEl>
                                        <p:attrNameLst>
                                          <p:attrName>fillcolor</p:attrName>
                                        </p:attrNameLst>
                                      </p:cBhvr>
                                      <p:to>
                                        <a:schemeClr val="bg1"/>
                                      </p:to>
                                    </p:animClr>
                                    <p:set>
                                      <p:cBhvr>
                                        <p:cTn id="38" dur="500" autoRev="1" fill="remove"/>
                                        <p:tgtEl>
                                          <p:spTgt spid="8"/>
                                        </p:tgtEl>
                                        <p:attrNameLst>
                                          <p:attrName>fill.type</p:attrName>
                                        </p:attrNameLst>
                                      </p:cBhvr>
                                      <p:to>
                                        <p:strVal val="solid"/>
                                      </p:to>
                                    </p:set>
                                    <p:set>
                                      <p:cBhvr>
                                        <p:cTn id="39" dur="500" autoRev="1" fill="remove"/>
                                        <p:tgtEl>
                                          <p:spTgt spid="8"/>
                                        </p:tgtEl>
                                        <p:attrNameLst>
                                          <p:attrName>fill.on</p:attrName>
                                        </p:attrNameLst>
                                      </p:cBhvr>
                                      <p:to>
                                        <p:strVal val="true"/>
                                      </p:to>
                                    </p:set>
                                  </p:childTnLst>
                                </p:cTn>
                              </p:par>
                            </p:childTnLst>
                          </p:cTn>
                        </p:par>
                        <p:par>
                          <p:cTn id="40" fill="hold">
                            <p:stCondLst>
                              <p:cond delay="9500"/>
                            </p:stCondLst>
                            <p:childTnLst>
                              <p:par>
                                <p:cTn id="41" presetID="27" presetClass="emph" presetSubtype="0" fill="remove" grpId="0" nodeType="afterEffect">
                                  <p:stCondLst>
                                    <p:cond delay="1000"/>
                                  </p:stCondLst>
                                  <p:childTnLst>
                                    <p:animClr clrSpc="rgb" dir="cw">
                                      <p:cBhvr override="childStyle">
                                        <p:cTn id="42" dur="500" autoRev="1" fill="remove"/>
                                        <p:tgtEl>
                                          <p:spTgt spid="5"/>
                                        </p:tgtEl>
                                        <p:attrNameLst>
                                          <p:attrName>style.color</p:attrName>
                                        </p:attrNameLst>
                                      </p:cBhvr>
                                      <p:to>
                                        <a:schemeClr val="bg1"/>
                                      </p:to>
                                    </p:animClr>
                                    <p:animClr clrSpc="rgb" dir="cw">
                                      <p:cBhvr>
                                        <p:cTn id="43" dur="500" autoRev="1" fill="remove"/>
                                        <p:tgtEl>
                                          <p:spTgt spid="5"/>
                                        </p:tgtEl>
                                        <p:attrNameLst>
                                          <p:attrName>fillcolor</p:attrName>
                                        </p:attrNameLst>
                                      </p:cBhvr>
                                      <p:to>
                                        <a:schemeClr val="bg1"/>
                                      </p:to>
                                    </p:animClr>
                                    <p:set>
                                      <p:cBhvr>
                                        <p:cTn id="44" dur="500" autoRev="1" fill="remove"/>
                                        <p:tgtEl>
                                          <p:spTgt spid="5"/>
                                        </p:tgtEl>
                                        <p:attrNameLst>
                                          <p:attrName>fill.type</p:attrName>
                                        </p:attrNameLst>
                                      </p:cBhvr>
                                      <p:to>
                                        <p:strVal val="solid"/>
                                      </p:to>
                                    </p:set>
                                    <p:set>
                                      <p:cBhvr>
                                        <p:cTn id="45" dur="500" autoRev="1" fill="remove"/>
                                        <p:tgtEl>
                                          <p:spTgt spid="5"/>
                                        </p:tgtEl>
                                        <p:attrNameLst>
                                          <p:attrName>fill.on</p:attrName>
                                        </p:attrNameLst>
                                      </p:cBhvr>
                                      <p:to>
                                        <p:strVal val="true"/>
                                      </p:to>
                                    </p:set>
                                  </p:childTnLst>
                                </p:cTn>
                              </p:par>
                            </p:childTnLst>
                          </p:cTn>
                        </p:par>
                        <p:par>
                          <p:cTn id="46" fill="hold">
                            <p:stCondLst>
                              <p:cond delay="11500"/>
                            </p:stCondLst>
                            <p:childTnLst>
                              <p:par>
                                <p:cTn id="47" presetID="6" presetClass="emph" presetSubtype="0" fill="remove" grpId="0" nodeType="afterEffect">
                                  <p:stCondLst>
                                    <p:cond delay="500"/>
                                  </p:stCondLst>
                                  <p:childTnLst>
                                    <p:animScale>
                                      <p:cBhvr>
                                        <p:cTn id="48" dur="1000" fill="hold"/>
                                        <p:tgtEl>
                                          <p:spTgt spid="11"/>
                                        </p:tgtEl>
                                      </p:cBhvr>
                                      <p:by x="150000" y="150000"/>
                                    </p:animScale>
                                  </p:childTnLst>
                                </p:cTn>
                              </p:par>
                            </p:childTnLst>
                          </p:cTn>
                        </p:par>
                        <p:par>
                          <p:cTn id="49" fill="hold">
                            <p:stCondLst>
                              <p:cond delay="13000"/>
                            </p:stCondLst>
                            <p:childTnLst>
                              <p:par>
                                <p:cTn id="50" presetID="6" presetClass="emph" presetSubtype="0" fill="remove" grpId="0" nodeType="afterEffect">
                                  <p:stCondLst>
                                    <p:cond delay="0"/>
                                  </p:stCondLst>
                                  <p:childTnLst>
                                    <p:animScale>
                                      <p:cBhvr>
                                        <p:cTn id="51" dur="1000" fill="hold"/>
                                        <p:tgtEl>
                                          <p:spTgt spid="12"/>
                                        </p:tgtEl>
                                      </p:cBhvr>
                                      <p:by x="150000" y="150000"/>
                                    </p:animScale>
                                  </p:childTnLst>
                                </p:cTn>
                              </p:par>
                            </p:childTnLst>
                          </p:cTn>
                        </p:par>
                        <p:par>
                          <p:cTn id="52" fill="hold">
                            <p:stCondLst>
                              <p:cond delay="14000"/>
                            </p:stCondLst>
                            <p:childTnLst>
                              <p:par>
                                <p:cTn id="53" presetID="6" presetClass="emph" presetSubtype="0" fill="remove" grpId="1" nodeType="afterEffect">
                                  <p:stCondLst>
                                    <p:cond delay="0"/>
                                  </p:stCondLst>
                                  <p:childTnLst>
                                    <p:animScale>
                                      <p:cBhvr>
                                        <p:cTn id="54" dur="1000" fill="hold"/>
                                        <p:tgtEl>
                                          <p:spTgt spid="13"/>
                                        </p:tgtEl>
                                      </p:cBhvr>
                                      <p:by x="150000" y="150000"/>
                                    </p:animScale>
                                  </p:childTnLst>
                                </p:cTn>
                              </p:par>
                            </p:childTnLst>
                          </p:cTn>
                        </p:par>
                        <p:par>
                          <p:cTn id="55" fill="hold">
                            <p:stCondLst>
                              <p:cond delay="15000"/>
                            </p:stCondLst>
                            <p:childTnLst>
                              <p:par>
                                <p:cTn id="56" presetID="3" presetClass="entr" presetSubtype="10"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blinds(horizontal)">
                                      <p:cBhvr>
                                        <p:cTn id="58" dur="500"/>
                                        <p:tgtEl>
                                          <p:spTgt spid="2"/>
                                        </p:tgtEl>
                                      </p:cBhvr>
                                    </p:animEffect>
                                  </p:childTnLst>
                                </p:cTn>
                              </p:par>
                            </p:childTnLst>
                          </p:cTn>
                        </p:par>
                        <p:par>
                          <p:cTn id="59" fill="hold">
                            <p:stCondLst>
                              <p:cond delay="15500"/>
                            </p:stCondLst>
                            <p:childTnLst>
                              <p:par>
                                <p:cTn id="60" presetID="1" presetClass="entr" presetSubtype="0" fill="hold" grpId="0" nodeType="afterEffect">
                                  <p:stCondLst>
                                    <p:cond delay="1000"/>
                                  </p:stCondLst>
                                  <p:childTnLst>
                                    <p:set>
                                      <p:cBhvr>
                                        <p:cTn id="6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2" fill="hold" display="0">
                  <p:stCondLst>
                    <p:cond delay="indefinite"/>
                  </p:stCondLst>
                  <p:endCondLst>
                    <p:cond evt="onStopAudio" delay="0">
                      <p:tgtEl>
                        <p:sldTgt/>
                      </p:tgtEl>
                    </p:cond>
                  </p:endCondLst>
                </p:cTn>
                <p:tgtEl>
                  <p:spTgt spid="21"/>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2C3C9-BD34-8486-6EB8-7DDCB8DB2F22}"/>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180BFC1A-ACD6-920A-93C6-4D847BFD4304}"/>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66186163-7DB1-AE47-F1AE-A88E4711576B}"/>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C3CB057-9464-D331-7CA8-725B7FE9CACC}"/>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2A542CFC-6CA7-5589-BCF8-8DCFBD0B4A8D}"/>
              </a:ext>
            </a:extLst>
          </p:cNvPr>
          <p:cNvSpPr txBox="1"/>
          <p:nvPr/>
        </p:nvSpPr>
        <p:spPr>
          <a:xfrm>
            <a:off x="4796271"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6539AF5E-FDD8-C3CA-8B51-6DE0EFAF30F7}"/>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F0B3AE4-EE76-0AFE-0410-ADE6F9930F71}"/>
              </a:ext>
            </a:extLst>
          </p:cNvPr>
          <p:cNvSpPr txBox="1"/>
          <p:nvPr/>
        </p:nvSpPr>
        <p:spPr>
          <a:xfrm>
            <a:off x="4278604" y="4711780"/>
            <a:ext cx="2254827" cy="2400657"/>
          </a:xfrm>
          <a:prstGeom prst="rect">
            <a:avLst/>
          </a:prstGeom>
          <a:noFill/>
        </p:spPr>
        <p:txBody>
          <a:bodyPr wrap="square">
            <a:spAutoFit/>
          </a:bodyPr>
          <a:lstStyle/>
          <a:p>
            <a:r>
              <a:rPr lang="en-US" sz="15000" spc="-1000" dirty="0"/>
              <a:t>10</a:t>
            </a:r>
          </a:p>
        </p:txBody>
      </p:sp>
      <p:sp>
        <p:nvSpPr>
          <p:cNvPr id="12" name="TextBox 11">
            <a:extLst>
              <a:ext uri="{FF2B5EF4-FFF2-40B4-BE49-F238E27FC236}">
                <a16:creationId xmlns:a16="http://schemas.microsoft.com/office/drawing/2014/main" id="{D012C83B-6629-4C53-C139-CAE3B6B0A8B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92AA2E84-9655-E274-2117-CA8B433D9694}"/>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376C63D4-96BE-E1C0-5517-3A97CE3C0B36}"/>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7528985-DE7F-A0B3-F9CD-1C4F3729269B}"/>
              </a:ext>
            </a:extLst>
          </p:cNvPr>
          <p:cNvSpPr/>
          <p:nvPr/>
        </p:nvSpPr>
        <p:spPr>
          <a:xfrm>
            <a:off x="7223893" y="183844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B22BD64-1155-48F6-54A3-692E5F7BD8C0}"/>
              </a:ext>
            </a:extLst>
          </p:cNvPr>
          <p:cNvSpPr/>
          <p:nvPr/>
        </p:nvSpPr>
        <p:spPr>
          <a:xfrm>
            <a:off x="8294863" y="18422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61F02552-D6F1-7601-702B-31759218C45E}"/>
              </a:ext>
            </a:extLst>
          </p:cNvPr>
          <p:cNvSpPr/>
          <p:nvPr/>
        </p:nvSpPr>
        <p:spPr>
          <a:xfrm>
            <a:off x="7223893" y="29722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E83771A-6E55-90B7-1B0E-422961925375}"/>
              </a:ext>
            </a:extLst>
          </p:cNvPr>
          <p:cNvSpPr/>
          <p:nvPr/>
        </p:nvSpPr>
        <p:spPr>
          <a:xfrm>
            <a:off x="7223893" y="361487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54FCC78-BA26-06C6-B988-5DC96CAB3916}"/>
              </a:ext>
            </a:extLst>
          </p:cNvPr>
          <p:cNvSpPr/>
          <p:nvPr/>
        </p:nvSpPr>
        <p:spPr>
          <a:xfrm>
            <a:off x="8252441" y="295214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C42DEE1-D4B0-36AF-BC25-33B53CAE4E38}"/>
              </a:ext>
            </a:extLst>
          </p:cNvPr>
          <p:cNvSpPr/>
          <p:nvPr/>
        </p:nvSpPr>
        <p:spPr>
          <a:xfrm>
            <a:off x="8252441" y="360067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36DE5EA-D0C2-01EE-0F8D-9BF7BD93B8CC}"/>
              </a:ext>
            </a:extLst>
          </p:cNvPr>
          <p:cNvSpPr/>
          <p:nvPr/>
        </p:nvSpPr>
        <p:spPr>
          <a:xfrm>
            <a:off x="7223893" y="425419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1C445641-251C-E832-8CB5-5D6CAF96F179}"/>
              </a:ext>
            </a:extLst>
          </p:cNvPr>
          <p:cNvSpPr/>
          <p:nvPr/>
        </p:nvSpPr>
        <p:spPr>
          <a:xfrm>
            <a:off x="8275587" y="424920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Audio 30">
            <a:extLst>
              <a:ext uri="{FF2B5EF4-FFF2-40B4-BE49-F238E27FC236}">
                <a16:creationId xmlns:a16="http://schemas.microsoft.com/office/drawing/2014/main" id="{BDF32926-5C4A-FB90-7ED4-C8233DCD49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5409561"/>
      </p:ext>
    </p:extLst>
  </p:cSld>
  <p:clrMapOvr>
    <a:masterClrMapping/>
  </p:clrMapOvr>
  <mc:AlternateContent xmlns:mc="http://schemas.openxmlformats.org/markup-compatibility/2006" xmlns:p14="http://schemas.microsoft.com/office/powerpoint/2010/main">
    <mc:Choice Requires="p14">
      <p:transition spd="slow" p14:dur="2000" advClick="0" advTm="21915"/>
    </mc:Choice>
    <mc:Fallback xmlns="">
      <p:transition spd="slow" advClick="0" advTm="219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nodeType="afterEffect">
                                  <p:stCondLst>
                                    <p:cond delay="1000"/>
                                  </p:stCondLst>
                                  <p:childTnLst>
                                    <p:animClr clrSpc="rgb" dir="cw">
                                      <p:cBhvr override="childStyle">
                                        <p:cTn id="15" dur="500" autoRev="1" fill="remove"/>
                                        <p:tgtEl>
                                          <p:spTgt spid="10"/>
                                        </p:tgtEl>
                                        <p:attrNameLst>
                                          <p:attrName>style.color</p:attrName>
                                        </p:attrNameLst>
                                      </p:cBhvr>
                                      <p:to>
                                        <a:schemeClr val="bg1"/>
                                      </p:to>
                                    </p:animClr>
                                    <p:animClr clrSpc="rgb" dir="cw">
                                      <p:cBhvr>
                                        <p:cTn id="16" dur="500" autoRev="1" fill="remove"/>
                                        <p:tgtEl>
                                          <p:spTgt spid="10"/>
                                        </p:tgtEl>
                                        <p:attrNameLst>
                                          <p:attrName>fillcolor</p:attrName>
                                        </p:attrNameLst>
                                      </p:cBhvr>
                                      <p:to>
                                        <a:schemeClr val="bg1"/>
                                      </p:to>
                                    </p:animClr>
                                    <p:set>
                                      <p:cBhvr>
                                        <p:cTn id="17" dur="500" autoRev="1" fill="remove"/>
                                        <p:tgtEl>
                                          <p:spTgt spid="10"/>
                                        </p:tgtEl>
                                        <p:attrNameLst>
                                          <p:attrName>fill.type</p:attrName>
                                        </p:attrNameLst>
                                      </p:cBhvr>
                                      <p:to>
                                        <p:strVal val="solid"/>
                                      </p:to>
                                    </p:set>
                                    <p:set>
                                      <p:cBhvr>
                                        <p:cTn id="18" dur="500" autoRev="1" fill="remove"/>
                                        <p:tgtEl>
                                          <p:spTgt spid="10"/>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5"/>
                                        </p:tgtEl>
                                        <p:attrNameLst>
                                          <p:attrName>style.color</p:attrName>
                                        </p:attrNameLst>
                                      </p:cBhvr>
                                      <p:to>
                                        <a:schemeClr val="bg1"/>
                                      </p:to>
                                    </p:animClr>
                                    <p:animClr clrSpc="rgb" dir="cw">
                                      <p:cBhvr>
                                        <p:cTn id="21" dur="500" autoRev="1" fill="remove"/>
                                        <p:tgtEl>
                                          <p:spTgt spid="15"/>
                                        </p:tgtEl>
                                        <p:attrNameLst>
                                          <p:attrName>fillcolor</p:attrName>
                                        </p:attrNameLst>
                                      </p:cBhvr>
                                      <p:to>
                                        <a:schemeClr val="bg1"/>
                                      </p:to>
                                    </p:animClr>
                                    <p:set>
                                      <p:cBhvr>
                                        <p:cTn id="22" dur="500" autoRev="1" fill="remove"/>
                                        <p:tgtEl>
                                          <p:spTgt spid="15"/>
                                        </p:tgtEl>
                                        <p:attrNameLst>
                                          <p:attrName>fill.type</p:attrName>
                                        </p:attrNameLst>
                                      </p:cBhvr>
                                      <p:to>
                                        <p:strVal val="solid"/>
                                      </p:to>
                                    </p:set>
                                    <p:set>
                                      <p:cBhvr>
                                        <p:cTn id="23" dur="500" autoRev="1" fill="remove"/>
                                        <p:tgtEl>
                                          <p:spTgt spid="1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4"/>
                                        </p:tgtEl>
                                        <p:attrNameLst>
                                          <p:attrName>style.color</p:attrName>
                                        </p:attrNameLst>
                                      </p:cBhvr>
                                      <p:to>
                                        <a:schemeClr val="bg1"/>
                                      </p:to>
                                    </p:animClr>
                                    <p:animClr clrSpc="rgb" dir="cw">
                                      <p:cBhvr>
                                        <p:cTn id="26" dur="500" autoRev="1" fill="remove"/>
                                        <p:tgtEl>
                                          <p:spTgt spid="14"/>
                                        </p:tgtEl>
                                        <p:attrNameLst>
                                          <p:attrName>fillcolor</p:attrName>
                                        </p:attrNameLst>
                                      </p:cBhvr>
                                      <p:to>
                                        <a:schemeClr val="bg1"/>
                                      </p:to>
                                    </p:animClr>
                                    <p:set>
                                      <p:cBhvr>
                                        <p:cTn id="27" dur="500" autoRev="1" fill="remove"/>
                                        <p:tgtEl>
                                          <p:spTgt spid="14"/>
                                        </p:tgtEl>
                                        <p:attrNameLst>
                                          <p:attrName>fill.type</p:attrName>
                                        </p:attrNameLst>
                                      </p:cBhvr>
                                      <p:to>
                                        <p:strVal val="solid"/>
                                      </p:to>
                                    </p:set>
                                    <p:set>
                                      <p:cBhvr>
                                        <p:cTn id="28" dur="500" autoRev="1" fill="remove"/>
                                        <p:tgtEl>
                                          <p:spTgt spid="14"/>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7"/>
                                        </p:tgtEl>
                                        <p:attrNameLst>
                                          <p:attrName>style.color</p:attrName>
                                        </p:attrNameLst>
                                      </p:cBhvr>
                                      <p:to>
                                        <a:schemeClr val="bg1"/>
                                      </p:to>
                                    </p:animClr>
                                    <p:animClr clrSpc="rgb" dir="cw">
                                      <p:cBhvr>
                                        <p:cTn id="31" dur="500" autoRev="1" fill="remove"/>
                                        <p:tgtEl>
                                          <p:spTgt spid="17"/>
                                        </p:tgtEl>
                                        <p:attrNameLst>
                                          <p:attrName>fillcolor</p:attrName>
                                        </p:attrNameLst>
                                      </p:cBhvr>
                                      <p:to>
                                        <a:schemeClr val="bg1"/>
                                      </p:to>
                                    </p:animClr>
                                    <p:set>
                                      <p:cBhvr>
                                        <p:cTn id="32" dur="500" autoRev="1" fill="remove"/>
                                        <p:tgtEl>
                                          <p:spTgt spid="17"/>
                                        </p:tgtEl>
                                        <p:attrNameLst>
                                          <p:attrName>fill.type</p:attrName>
                                        </p:attrNameLst>
                                      </p:cBhvr>
                                      <p:to>
                                        <p:strVal val="solid"/>
                                      </p:to>
                                    </p:set>
                                    <p:set>
                                      <p:cBhvr>
                                        <p:cTn id="33" dur="500" autoRev="1" fill="remove"/>
                                        <p:tgtEl>
                                          <p:spTgt spid="17"/>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6"/>
                                        </p:tgtEl>
                                        <p:attrNameLst>
                                          <p:attrName>style.color</p:attrName>
                                        </p:attrNameLst>
                                      </p:cBhvr>
                                      <p:to>
                                        <a:schemeClr val="bg1"/>
                                      </p:to>
                                    </p:animClr>
                                    <p:animClr clrSpc="rgb" dir="cw">
                                      <p:cBhvr>
                                        <p:cTn id="36" dur="500" autoRev="1" fill="remove"/>
                                        <p:tgtEl>
                                          <p:spTgt spid="16"/>
                                        </p:tgtEl>
                                        <p:attrNameLst>
                                          <p:attrName>fillcolor</p:attrName>
                                        </p:attrNameLst>
                                      </p:cBhvr>
                                      <p:to>
                                        <a:schemeClr val="bg1"/>
                                      </p:to>
                                    </p:animClr>
                                    <p:set>
                                      <p:cBhvr>
                                        <p:cTn id="37" dur="500" autoRev="1" fill="remove"/>
                                        <p:tgtEl>
                                          <p:spTgt spid="16"/>
                                        </p:tgtEl>
                                        <p:attrNameLst>
                                          <p:attrName>fill.type</p:attrName>
                                        </p:attrNameLst>
                                      </p:cBhvr>
                                      <p:to>
                                        <p:strVal val="solid"/>
                                      </p:to>
                                    </p:set>
                                    <p:set>
                                      <p:cBhvr>
                                        <p:cTn id="38" dur="500" autoRev="1" fill="remove"/>
                                        <p:tgtEl>
                                          <p:spTgt spid="16"/>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8"/>
                                        </p:tgtEl>
                                        <p:attrNameLst>
                                          <p:attrName>style.color</p:attrName>
                                        </p:attrNameLst>
                                      </p:cBhvr>
                                      <p:to>
                                        <a:schemeClr val="bg1"/>
                                      </p:to>
                                    </p:animClr>
                                    <p:animClr clrSpc="rgb" dir="cw">
                                      <p:cBhvr>
                                        <p:cTn id="41" dur="500" autoRev="1" fill="remove"/>
                                        <p:tgtEl>
                                          <p:spTgt spid="18"/>
                                        </p:tgtEl>
                                        <p:attrNameLst>
                                          <p:attrName>fillcolor</p:attrName>
                                        </p:attrNameLst>
                                      </p:cBhvr>
                                      <p:to>
                                        <a:schemeClr val="bg1"/>
                                      </p:to>
                                    </p:animClr>
                                    <p:set>
                                      <p:cBhvr>
                                        <p:cTn id="42" dur="500" autoRev="1" fill="remove"/>
                                        <p:tgtEl>
                                          <p:spTgt spid="18"/>
                                        </p:tgtEl>
                                        <p:attrNameLst>
                                          <p:attrName>fill.type</p:attrName>
                                        </p:attrNameLst>
                                      </p:cBhvr>
                                      <p:to>
                                        <p:strVal val="solid"/>
                                      </p:to>
                                    </p:set>
                                    <p:set>
                                      <p:cBhvr>
                                        <p:cTn id="43" dur="500" autoRev="1" fill="remove"/>
                                        <p:tgtEl>
                                          <p:spTgt spid="18"/>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5"/>
                                        </p:tgtEl>
                                        <p:attrNameLst>
                                          <p:attrName>style.color</p:attrName>
                                        </p:attrNameLst>
                                      </p:cBhvr>
                                      <p:to>
                                        <a:schemeClr val="bg1"/>
                                      </p:to>
                                    </p:animClr>
                                    <p:animClr clrSpc="rgb" dir="cw">
                                      <p:cBhvr>
                                        <p:cTn id="53" dur="500" autoRev="1" fill="remove"/>
                                        <p:tgtEl>
                                          <p:spTgt spid="5"/>
                                        </p:tgtEl>
                                        <p:attrNameLst>
                                          <p:attrName>fillcolor</p:attrName>
                                        </p:attrNameLst>
                                      </p:cBhvr>
                                      <p:to>
                                        <a:schemeClr val="bg1"/>
                                      </p:to>
                                    </p:animClr>
                                    <p:set>
                                      <p:cBhvr>
                                        <p:cTn id="54" dur="500" autoRev="1" fill="remove"/>
                                        <p:tgtEl>
                                          <p:spTgt spid="5"/>
                                        </p:tgtEl>
                                        <p:attrNameLst>
                                          <p:attrName>fill.type</p:attrName>
                                        </p:attrNameLst>
                                      </p:cBhvr>
                                      <p:to>
                                        <p:strVal val="solid"/>
                                      </p:to>
                                    </p:set>
                                    <p:set>
                                      <p:cBhvr>
                                        <p:cTn id="55" dur="500" autoRev="1" fill="remove"/>
                                        <p:tgtEl>
                                          <p:spTgt spid="5"/>
                                        </p:tgtEl>
                                        <p:attrNameLst>
                                          <p:attrName>fill.on</p:attrName>
                                        </p:attrNameLst>
                                      </p:cBhvr>
                                      <p:to>
                                        <p:strVal val="true"/>
                                      </p:to>
                                    </p:set>
                                  </p:childTnLst>
                                </p:cTn>
                              </p:par>
                            </p:childTnLst>
                          </p:cTn>
                        </p:par>
                        <p:par>
                          <p:cTn id="56" fill="hold">
                            <p:stCondLst>
                              <p:cond delay="11500"/>
                            </p:stCondLst>
                            <p:childTnLst>
                              <p:par>
                                <p:cTn id="57" presetID="27" presetClass="emph" presetSubtype="0" fill="remove" grpId="0" nodeType="afterEffect">
                                  <p:stCondLst>
                                    <p:cond delay="1000"/>
                                  </p:stCondLst>
                                  <p:childTnLst>
                                    <p:animClr clrSpc="rgb" dir="cw">
                                      <p:cBhvr override="childStyle">
                                        <p:cTn id="58" dur="500" autoRev="1" fill="remove"/>
                                        <p:tgtEl>
                                          <p:spTgt spid="6"/>
                                        </p:tgtEl>
                                        <p:attrNameLst>
                                          <p:attrName>style.color</p:attrName>
                                        </p:attrNameLst>
                                      </p:cBhvr>
                                      <p:to>
                                        <a:schemeClr val="bg1"/>
                                      </p:to>
                                    </p:animClr>
                                    <p:animClr clrSpc="rgb" dir="cw">
                                      <p:cBhvr>
                                        <p:cTn id="59" dur="500" autoRev="1" fill="remove"/>
                                        <p:tgtEl>
                                          <p:spTgt spid="6"/>
                                        </p:tgtEl>
                                        <p:attrNameLst>
                                          <p:attrName>fillcolor</p:attrName>
                                        </p:attrNameLst>
                                      </p:cBhvr>
                                      <p:to>
                                        <a:schemeClr val="bg1"/>
                                      </p:to>
                                    </p:animClr>
                                    <p:set>
                                      <p:cBhvr>
                                        <p:cTn id="60" dur="500" autoRev="1" fill="remove"/>
                                        <p:tgtEl>
                                          <p:spTgt spid="6"/>
                                        </p:tgtEl>
                                        <p:attrNameLst>
                                          <p:attrName>fill.type</p:attrName>
                                        </p:attrNameLst>
                                      </p:cBhvr>
                                      <p:to>
                                        <p:strVal val="solid"/>
                                      </p:to>
                                    </p:set>
                                    <p:set>
                                      <p:cBhvr>
                                        <p:cTn id="61" dur="500" autoRev="1" fill="remove"/>
                                        <p:tgtEl>
                                          <p:spTgt spid="6"/>
                                        </p:tgtEl>
                                        <p:attrNameLst>
                                          <p:attrName>fill.on</p:attrName>
                                        </p:attrNameLst>
                                      </p:cBhvr>
                                      <p:to>
                                        <p:strVal val="true"/>
                                      </p:to>
                                    </p:set>
                                  </p:childTnLst>
                                </p:cTn>
                              </p:par>
                            </p:childTnLst>
                          </p:cTn>
                        </p:par>
                        <p:par>
                          <p:cTn id="62" fill="hold">
                            <p:stCondLst>
                              <p:cond delay="13500"/>
                            </p:stCondLst>
                            <p:childTnLst>
                              <p:par>
                                <p:cTn id="63" presetID="27" presetClass="emph" presetSubtype="0" fill="remove" grpId="0" nodeType="afterEffect">
                                  <p:stCondLst>
                                    <p:cond delay="1000"/>
                                  </p:stCondLst>
                                  <p:childTnLst>
                                    <p:animClr clrSpc="rgb" dir="cw">
                                      <p:cBhvr override="childStyle">
                                        <p:cTn id="64" dur="500" autoRev="1" fill="remove"/>
                                        <p:tgtEl>
                                          <p:spTgt spid="7"/>
                                        </p:tgtEl>
                                        <p:attrNameLst>
                                          <p:attrName>style.color</p:attrName>
                                        </p:attrNameLst>
                                      </p:cBhvr>
                                      <p:to>
                                        <a:schemeClr val="bg1"/>
                                      </p:to>
                                    </p:animClr>
                                    <p:animClr clrSpc="rgb" dir="cw">
                                      <p:cBhvr>
                                        <p:cTn id="65" dur="500" autoRev="1" fill="remove"/>
                                        <p:tgtEl>
                                          <p:spTgt spid="7"/>
                                        </p:tgtEl>
                                        <p:attrNameLst>
                                          <p:attrName>fillcolor</p:attrName>
                                        </p:attrNameLst>
                                      </p:cBhvr>
                                      <p:to>
                                        <a:schemeClr val="bg1"/>
                                      </p:to>
                                    </p:animClr>
                                    <p:set>
                                      <p:cBhvr>
                                        <p:cTn id="66" dur="500" autoRev="1" fill="remove"/>
                                        <p:tgtEl>
                                          <p:spTgt spid="7"/>
                                        </p:tgtEl>
                                        <p:attrNameLst>
                                          <p:attrName>fill.type</p:attrName>
                                        </p:attrNameLst>
                                      </p:cBhvr>
                                      <p:to>
                                        <p:strVal val="solid"/>
                                      </p:to>
                                    </p:set>
                                    <p:set>
                                      <p:cBhvr>
                                        <p:cTn id="67" dur="500" autoRev="1" fill="remove"/>
                                        <p:tgtEl>
                                          <p:spTgt spid="7"/>
                                        </p:tgtEl>
                                        <p:attrNameLst>
                                          <p:attrName>fill.on</p:attrName>
                                        </p:attrNameLst>
                                      </p:cBhvr>
                                      <p:to>
                                        <p:strVal val="true"/>
                                      </p:to>
                                    </p:set>
                                  </p:childTnLst>
                                </p:cTn>
                              </p:par>
                            </p:childTnLst>
                          </p:cTn>
                        </p:par>
                        <p:par>
                          <p:cTn id="68" fill="hold">
                            <p:stCondLst>
                              <p:cond delay="15500"/>
                            </p:stCondLst>
                            <p:childTnLst>
                              <p:par>
                                <p:cTn id="69" presetID="6" presetClass="emph" presetSubtype="0" fill="remove" grpId="0" nodeType="afterEffect">
                                  <p:stCondLst>
                                    <p:cond delay="500"/>
                                  </p:stCondLst>
                                  <p:childTnLst>
                                    <p:animScale>
                                      <p:cBhvr>
                                        <p:cTn id="70" dur="1000" fill="hold"/>
                                        <p:tgtEl>
                                          <p:spTgt spid="11"/>
                                        </p:tgtEl>
                                      </p:cBhvr>
                                      <p:by x="150000" y="150000"/>
                                    </p:animScale>
                                  </p:childTnLst>
                                </p:cTn>
                              </p:par>
                            </p:childTnLst>
                          </p:cTn>
                        </p:par>
                        <p:par>
                          <p:cTn id="71" fill="hold">
                            <p:stCondLst>
                              <p:cond delay="17000"/>
                            </p:stCondLst>
                            <p:childTnLst>
                              <p:par>
                                <p:cTn id="72" presetID="6" presetClass="emph" presetSubtype="0" fill="remove" grpId="0" nodeType="afterEffect">
                                  <p:stCondLst>
                                    <p:cond delay="0"/>
                                  </p:stCondLst>
                                  <p:childTnLst>
                                    <p:animScale>
                                      <p:cBhvr>
                                        <p:cTn id="73" dur="1000" fill="hold"/>
                                        <p:tgtEl>
                                          <p:spTgt spid="12"/>
                                        </p:tgtEl>
                                      </p:cBhvr>
                                      <p:by x="150000" y="150000"/>
                                    </p:animScale>
                                  </p:childTnLst>
                                </p:cTn>
                              </p:par>
                            </p:childTnLst>
                          </p:cTn>
                        </p:par>
                        <p:par>
                          <p:cTn id="74" fill="hold">
                            <p:stCondLst>
                              <p:cond delay="18000"/>
                            </p:stCondLst>
                            <p:childTnLst>
                              <p:par>
                                <p:cTn id="75" presetID="6" presetClass="emph" presetSubtype="0" fill="remove" grpId="1" nodeType="afterEffect">
                                  <p:stCondLst>
                                    <p:cond delay="0"/>
                                  </p:stCondLst>
                                  <p:childTnLst>
                                    <p:animScale>
                                      <p:cBhvr>
                                        <p:cTn id="76" dur="1000" fill="hold"/>
                                        <p:tgtEl>
                                          <p:spTgt spid="13"/>
                                        </p:tgtEl>
                                      </p:cBhvr>
                                      <p:by x="150000" y="150000"/>
                                    </p:animScale>
                                  </p:childTnLst>
                                </p:cTn>
                              </p:par>
                            </p:childTnLst>
                          </p:cTn>
                        </p:par>
                        <p:par>
                          <p:cTn id="77" fill="hold">
                            <p:stCondLst>
                              <p:cond delay="19000"/>
                            </p:stCondLst>
                            <p:childTnLst>
                              <p:par>
                                <p:cTn id="78" presetID="3" presetClass="entr" presetSubtype="10" fill="hold" nodeType="afterEffect">
                                  <p:stCondLst>
                                    <p:cond delay="0"/>
                                  </p:stCondLst>
                                  <p:childTnLst>
                                    <p:set>
                                      <p:cBhvr>
                                        <p:cTn id="79" dur="1" fill="hold">
                                          <p:stCondLst>
                                            <p:cond delay="0"/>
                                          </p:stCondLst>
                                        </p:cTn>
                                        <p:tgtEl>
                                          <p:spTgt spid="2"/>
                                        </p:tgtEl>
                                        <p:attrNameLst>
                                          <p:attrName>style.visibility</p:attrName>
                                        </p:attrNameLst>
                                      </p:cBhvr>
                                      <p:to>
                                        <p:strVal val="visible"/>
                                      </p:to>
                                    </p:set>
                                    <p:animEffect transition="in" filter="blinds(horizontal)">
                                      <p:cBhvr>
                                        <p:cTn id="80" dur="500"/>
                                        <p:tgtEl>
                                          <p:spTgt spid="2"/>
                                        </p:tgtEl>
                                      </p:cBhvr>
                                    </p:animEffect>
                                  </p:childTnLst>
                                </p:cTn>
                              </p:par>
                            </p:childTnLst>
                          </p:cTn>
                        </p:par>
                        <p:par>
                          <p:cTn id="81" fill="hold">
                            <p:stCondLst>
                              <p:cond delay="19500"/>
                            </p:stCondLst>
                            <p:childTnLst>
                              <p:par>
                                <p:cTn id="82" presetID="1" presetClass="entr" presetSubtype="0" fill="hold" grpId="0" nodeType="afterEffect">
                                  <p:stCondLst>
                                    <p:cond delay="1000"/>
                                  </p:stCondLst>
                                  <p:childTnLst>
                                    <p:set>
                                      <p:cBhvr>
                                        <p:cTn id="8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84" fill="hold" display="0">
                  <p:stCondLst>
                    <p:cond delay="indefinite"/>
                  </p:stCondLst>
                  <p:endCondLst>
                    <p:cond evt="onStopAudio" delay="0">
                      <p:tgtEl>
                        <p:sldTgt/>
                      </p:tgtEl>
                    </p:cond>
                  </p:endCondLst>
                </p:cTn>
                <p:tgtEl>
                  <p:spTgt spid="31"/>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4" grpId="0" animBg="1"/>
      <p:bldP spid="15" grpId="0" animBg="1"/>
      <p:bldP spid="17" grpId="0" animBg="1"/>
      <p:bldP spid="16"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AB439-AC5E-94D1-197D-CE4DC9FE049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5060573-67D3-3174-701B-3708A1D90976}"/>
              </a:ext>
            </a:extLst>
          </p:cNvPr>
          <p:cNvSpPr/>
          <p:nvPr/>
        </p:nvSpPr>
        <p:spPr>
          <a:xfrm>
            <a:off x="8308917"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18B0F4E-C67C-1DAC-D57C-A3870C0B0D6E}"/>
              </a:ext>
            </a:extLst>
          </p:cNvPr>
          <p:cNvSpPr/>
          <p:nvPr/>
        </p:nvSpPr>
        <p:spPr>
          <a:xfrm>
            <a:off x="7084908"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3CD59A6-0D9D-4A21-3716-ABF9F1EDA82C}"/>
              </a:ext>
            </a:extLst>
          </p:cNvPr>
          <p:cNvSpPr txBox="1"/>
          <p:nvPr/>
        </p:nvSpPr>
        <p:spPr>
          <a:xfrm>
            <a:off x="4796271" y="540984"/>
            <a:ext cx="761999" cy="2400657"/>
          </a:xfrm>
          <a:prstGeom prst="rect">
            <a:avLst/>
          </a:prstGeom>
          <a:noFill/>
        </p:spPr>
        <p:txBody>
          <a:bodyPr wrap="square" rtlCol="0">
            <a:spAutoFit/>
          </a:bodyPr>
          <a:lstStyle/>
          <a:p>
            <a:r>
              <a:rPr lang="en-US" sz="15000" dirty="0"/>
              <a:t>5</a:t>
            </a:r>
          </a:p>
        </p:txBody>
      </p:sp>
      <p:sp>
        <p:nvSpPr>
          <p:cNvPr id="13" name="TextBox 12">
            <a:extLst>
              <a:ext uri="{FF2B5EF4-FFF2-40B4-BE49-F238E27FC236}">
                <a16:creationId xmlns:a16="http://schemas.microsoft.com/office/drawing/2014/main" id="{52ACD06A-E22E-D7AA-965E-8D45114D6FB8}"/>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FA6421B4-564B-88D3-5752-F197E3235AD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6F3A33D-7E1C-EF81-FCCB-38DE251EF3EE}"/>
              </a:ext>
            </a:extLst>
          </p:cNvPr>
          <p:cNvSpPr txBox="1"/>
          <p:nvPr/>
        </p:nvSpPr>
        <p:spPr>
          <a:xfrm>
            <a:off x="4912302" y="4668975"/>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9F37109A-52DA-9ADC-B238-606201FE2E6E}"/>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08AAD0-4899-8B72-C5A6-0CEF488865F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3B4A14A8-450C-2864-EC01-343068C26EE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Oval 9">
            <a:extLst>
              <a:ext uri="{FF2B5EF4-FFF2-40B4-BE49-F238E27FC236}">
                <a16:creationId xmlns:a16="http://schemas.microsoft.com/office/drawing/2014/main" id="{5E550EEA-5D17-2FE5-04B8-FC93B8D9783D}"/>
              </a:ext>
            </a:extLst>
          </p:cNvPr>
          <p:cNvSpPr/>
          <p:nvPr/>
        </p:nvSpPr>
        <p:spPr>
          <a:xfrm>
            <a:off x="7682785" y="15127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9E534B9-89A5-28AA-297B-7B5039817DB8}"/>
              </a:ext>
            </a:extLst>
          </p:cNvPr>
          <p:cNvSpPr/>
          <p:nvPr/>
        </p:nvSpPr>
        <p:spPr>
          <a:xfrm>
            <a:off x="7100315"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FE50402-A6A3-49A9-155A-7B1349ED32E8}"/>
              </a:ext>
            </a:extLst>
          </p:cNvPr>
          <p:cNvSpPr/>
          <p:nvPr/>
        </p:nvSpPr>
        <p:spPr>
          <a:xfrm>
            <a:off x="8305814"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17B56A9-4DB6-7F4E-3C76-344B0379E10A}"/>
              </a:ext>
            </a:extLst>
          </p:cNvPr>
          <p:cNvSpPr/>
          <p:nvPr/>
        </p:nvSpPr>
        <p:spPr>
          <a:xfrm>
            <a:off x="7100315" y="320335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CA9A8D52-32D1-F194-D5AB-5BB7C8A71942}"/>
              </a:ext>
            </a:extLst>
          </p:cNvPr>
          <p:cNvSpPr/>
          <p:nvPr/>
        </p:nvSpPr>
        <p:spPr>
          <a:xfrm>
            <a:off x="8294105" y="419266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Audio 27">
            <a:extLst>
              <a:ext uri="{FF2B5EF4-FFF2-40B4-BE49-F238E27FC236}">
                <a16:creationId xmlns:a16="http://schemas.microsoft.com/office/drawing/2014/main" id="{0E935506-AB32-1007-384D-7817EA98303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0709004"/>
      </p:ext>
    </p:extLst>
  </p:cSld>
  <p:clrMapOvr>
    <a:masterClrMapping/>
  </p:clrMapOvr>
  <mc:AlternateContent xmlns:mc="http://schemas.openxmlformats.org/markup-compatibility/2006" xmlns:p14="http://schemas.microsoft.com/office/powerpoint/2010/main">
    <mc:Choice Requires="p14">
      <p:transition spd="slow" p14:dur="2000" advClick="0" advTm="19492"/>
    </mc:Choice>
    <mc:Fallback xmlns="">
      <p:transition spd="slow" advClick="0" advTm="194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16"/>
                                        </p:tgtEl>
                                        <p:attrNameLst>
                                          <p:attrName>style.color</p:attrName>
                                        </p:attrNameLst>
                                      </p:cBhvr>
                                      <p:to>
                                        <a:schemeClr val="bg1"/>
                                      </p:to>
                                    </p:animClr>
                                    <p:animClr clrSpc="rgb" dir="cw">
                                      <p:cBhvr>
                                        <p:cTn id="42" dur="500" autoRev="1" fill="remove"/>
                                        <p:tgtEl>
                                          <p:spTgt spid="16"/>
                                        </p:tgtEl>
                                        <p:attrNameLst>
                                          <p:attrName>fillcolor</p:attrName>
                                        </p:attrNameLst>
                                      </p:cBhvr>
                                      <p:to>
                                        <a:schemeClr val="bg1"/>
                                      </p:to>
                                    </p:animClr>
                                    <p:set>
                                      <p:cBhvr>
                                        <p:cTn id="43" dur="500" autoRev="1" fill="remove"/>
                                        <p:tgtEl>
                                          <p:spTgt spid="16"/>
                                        </p:tgtEl>
                                        <p:attrNameLst>
                                          <p:attrName>fill.type</p:attrName>
                                        </p:attrNameLst>
                                      </p:cBhvr>
                                      <p:to>
                                        <p:strVal val="solid"/>
                                      </p:to>
                                    </p:set>
                                    <p:set>
                                      <p:cBhvr>
                                        <p:cTn id="44" dur="500" autoRev="1" fill="remove"/>
                                        <p:tgtEl>
                                          <p:spTgt spid="16"/>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18"/>
                                        </p:tgtEl>
                                        <p:attrNameLst>
                                          <p:attrName>style.color</p:attrName>
                                        </p:attrNameLst>
                                      </p:cBhvr>
                                      <p:to>
                                        <a:schemeClr val="bg1"/>
                                      </p:to>
                                    </p:animClr>
                                    <p:animClr clrSpc="rgb" dir="cw">
                                      <p:cBhvr>
                                        <p:cTn id="48" dur="500" autoRev="1" fill="remove"/>
                                        <p:tgtEl>
                                          <p:spTgt spid="18"/>
                                        </p:tgtEl>
                                        <p:attrNameLst>
                                          <p:attrName>fillcolor</p:attrName>
                                        </p:attrNameLst>
                                      </p:cBhvr>
                                      <p:to>
                                        <a:schemeClr val="bg1"/>
                                      </p:to>
                                    </p:animClr>
                                    <p:set>
                                      <p:cBhvr>
                                        <p:cTn id="49" dur="500" autoRev="1" fill="remove"/>
                                        <p:tgtEl>
                                          <p:spTgt spid="18"/>
                                        </p:tgtEl>
                                        <p:attrNameLst>
                                          <p:attrName>fill.type</p:attrName>
                                        </p:attrNameLst>
                                      </p:cBhvr>
                                      <p:to>
                                        <p:strVal val="solid"/>
                                      </p:to>
                                    </p:set>
                                    <p:set>
                                      <p:cBhvr>
                                        <p:cTn id="50" dur="500" autoRev="1" fill="remove"/>
                                        <p:tgtEl>
                                          <p:spTgt spid="18"/>
                                        </p:tgtEl>
                                        <p:attrNameLst>
                                          <p:attrName>fill.on</p:attrName>
                                        </p:attrNameLst>
                                      </p:cBhvr>
                                      <p:to>
                                        <p:strVal val="true"/>
                                      </p:to>
                                    </p:set>
                                  </p:childTnLst>
                                </p:cTn>
                              </p:par>
                            </p:childTnLst>
                          </p:cTn>
                        </p:par>
                        <p:par>
                          <p:cTn id="51" fill="hold">
                            <p:stCondLst>
                              <p:cond delay="11500"/>
                            </p:stCondLst>
                            <p:childTnLst>
                              <p:par>
                                <p:cTn id="52" presetID="6" presetClass="emph" presetSubtype="0" fill="remove" grpId="1" nodeType="afterEffect">
                                  <p:stCondLst>
                                    <p:cond delay="500"/>
                                  </p:stCondLst>
                                  <p:childTnLst>
                                    <p:animScale>
                                      <p:cBhvr>
                                        <p:cTn id="53" dur="1000" fill="hold"/>
                                        <p:tgtEl>
                                          <p:spTgt spid="11"/>
                                        </p:tgtEl>
                                      </p:cBhvr>
                                      <p:by x="150000" y="150000"/>
                                    </p:animScale>
                                  </p:childTnLst>
                                </p:cTn>
                              </p:par>
                            </p:childTnLst>
                          </p:cTn>
                        </p:par>
                        <p:par>
                          <p:cTn id="54" fill="hold">
                            <p:stCondLst>
                              <p:cond delay="13000"/>
                            </p:stCondLst>
                            <p:childTnLst>
                              <p:par>
                                <p:cTn id="55" presetID="6" presetClass="emph" presetSubtype="0" fill="remove" grpId="0" nodeType="afterEffect">
                                  <p:stCondLst>
                                    <p:cond delay="0"/>
                                  </p:stCondLst>
                                  <p:childTnLst>
                                    <p:animScale>
                                      <p:cBhvr>
                                        <p:cTn id="56" dur="1000" fill="hold"/>
                                        <p:tgtEl>
                                          <p:spTgt spid="12"/>
                                        </p:tgtEl>
                                      </p:cBhvr>
                                      <p:by x="150000" y="150000"/>
                                    </p:animScale>
                                  </p:childTnLst>
                                </p:cTn>
                              </p:par>
                            </p:childTnLst>
                          </p:cTn>
                        </p:par>
                        <p:par>
                          <p:cTn id="57" fill="hold">
                            <p:stCondLst>
                              <p:cond delay="14000"/>
                            </p:stCondLst>
                            <p:childTnLst>
                              <p:par>
                                <p:cTn id="58" presetID="6" presetClass="emph" presetSubtype="0" fill="remove" grpId="0" nodeType="afterEffect">
                                  <p:stCondLst>
                                    <p:cond delay="0"/>
                                  </p:stCondLst>
                                  <p:childTnLst>
                                    <p:animScale>
                                      <p:cBhvr>
                                        <p:cTn id="59" dur="1000" fill="hold"/>
                                        <p:tgtEl>
                                          <p:spTgt spid="13"/>
                                        </p:tgtEl>
                                      </p:cBhvr>
                                      <p:by x="150000" y="150000"/>
                                    </p:animScale>
                                  </p:childTnLst>
                                </p:cTn>
                              </p:par>
                            </p:childTnLst>
                          </p:cTn>
                        </p:par>
                        <p:par>
                          <p:cTn id="60" fill="hold">
                            <p:stCondLst>
                              <p:cond delay="15000"/>
                            </p:stCondLst>
                            <p:childTnLst>
                              <p:par>
                                <p:cTn id="61" presetID="3" presetClass="entr" presetSubtype="10" fill="hold" nodeType="afterEffect">
                                  <p:stCondLst>
                                    <p:cond delay="1000"/>
                                  </p:stCondLst>
                                  <p:childTnLst>
                                    <p:set>
                                      <p:cBhvr>
                                        <p:cTn id="62" dur="1" fill="hold">
                                          <p:stCondLst>
                                            <p:cond delay="0"/>
                                          </p:stCondLst>
                                        </p:cTn>
                                        <p:tgtEl>
                                          <p:spTgt spid="2"/>
                                        </p:tgtEl>
                                        <p:attrNameLst>
                                          <p:attrName>style.visibility</p:attrName>
                                        </p:attrNameLst>
                                      </p:cBhvr>
                                      <p:to>
                                        <p:strVal val="visible"/>
                                      </p:to>
                                    </p:set>
                                    <p:animEffect transition="in" filter="blinds(horizontal)">
                                      <p:cBhvr>
                                        <p:cTn id="63" dur="1000"/>
                                        <p:tgtEl>
                                          <p:spTgt spid="2"/>
                                        </p:tgtEl>
                                      </p:cBhvr>
                                    </p:animEffect>
                                  </p:childTnLst>
                                </p:cTn>
                              </p:par>
                            </p:childTnLst>
                          </p:cTn>
                        </p:par>
                        <p:par>
                          <p:cTn id="64" fill="hold">
                            <p:stCondLst>
                              <p:cond delay="17000"/>
                            </p:stCondLst>
                            <p:childTnLst>
                              <p:par>
                                <p:cTn id="65" presetID="1" presetClass="entr" presetSubtype="0" fill="hold" grpId="0" nodeType="afterEffect">
                                  <p:stCondLst>
                                    <p:cond delay="1000"/>
                                  </p:stCondLst>
                                  <p:childTnLst>
                                    <p:set>
                                      <p:cBhvr>
                                        <p:cTn id="6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7" fill="hold" display="0">
                  <p:stCondLst>
                    <p:cond delay="indefinite"/>
                  </p:stCondLst>
                  <p:endCondLst>
                    <p:cond evt="onStopAudio" delay="0">
                      <p:tgtEl>
                        <p:sldTgt/>
                      </p:tgtEl>
                    </p:cond>
                  </p:endCondLst>
                </p:cTn>
                <p:tgtEl>
                  <p:spTgt spid="28"/>
                </p:tgtEl>
              </p:cMediaNode>
            </p:audio>
          </p:childTnLst>
        </p:cTn>
      </p:par>
    </p:tnLst>
    <p:bldLst>
      <p:bldP spid="5" grpId="0" animBg="1"/>
      <p:bldP spid="8" grpId="0" animBg="1"/>
      <p:bldP spid="11" grpId="0"/>
      <p:bldP spid="11" grpId="1"/>
      <p:bldP spid="13" grpId="0"/>
      <p:bldP spid="3" grpId="0"/>
      <p:bldP spid="12" grpId="0"/>
      <p:bldP spid="10" grpId="0" animBg="1"/>
      <p:bldP spid="14" grpId="0" animBg="1"/>
      <p:bldP spid="15" grpId="0" animBg="1"/>
      <p:bldP spid="16"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85115-FB43-079A-DA66-A0120BDFB31E}"/>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BEA5E1D-CFB3-CF63-40D2-DC1E724F859F}"/>
              </a:ext>
            </a:extLst>
          </p:cNvPr>
          <p:cNvSpPr/>
          <p:nvPr/>
        </p:nvSpPr>
        <p:spPr>
          <a:xfrm>
            <a:off x="7244140" y="29771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08C6180-25AD-F9B0-187C-77D322D00095}"/>
              </a:ext>
            </a:extLst>
          </p:cNvPr>
          <p:cNvSpPr/>
          <p:nvPr/>
        </p:nvSpPr>
        <p:spPr>
          <a:xfrm>
            <a:off x="7063899" y="9170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02A6AEC-9259-2FD9-2E0B-A9464AE0D1DE}"/>
              </a:ext>
            </a:extLst>
          </p:cNvPr>
          <p:cNvSpPr txBox="1"/>
          <p:nvPr/>
        </p:nvSpPr>
        <p:spPr>
          <a:xfrm>
            <a:off x="4796271" y="540984"/>
            <a:ext cx="761999" cy="2400657"/>
          </a:xfrm>
          <a:prstGeom prst="rect">
            <a:avLst/>
          </a:prstGeom>
          <a:noFill/>
        </p:spPr>
        <p:txBody>
          <a:bodyPr wrap="square" rtlCol="0">
            <a:spAutoFit/>
          </a:bodyPr>
          <a:lstStyle/>
          <a:p>
            <a:r>
              <a:rPr lang="en-US" sz="15000" dirty="0"/>
              <a:t>3</a:t>
            </a:r>
          </a:p>
        </p:txBody>
      </p:sp>
      <p:sp>
        <p:nvSpPr>
          <p:cNvPr id="13" name="TextBox 12">
            <a:extLst>
              <a:ext uri="{FF2B5EF4-FFF2-40B4-BE49-F238E27FC236}">
                <a16:creationId xmlns:a16="http://schemas.microsoft.com/office/drawing/2014/main" id="{7FD113E2-5FC7-A234-89C7-EA9ED2CA568A}"/>
              </a:ext>
            </a:extLst>
          </p:cNvPr>
          <p:cNvSpPr txBox="1"/>
          <p:nvPr/>
        </p:nvSpPr>
        <p:spPr>
          <a:xfrm>
            <a:off x="4768413"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613493B1-55C5-D2DC-6F03-B8E4A4E8BD8A}"/>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E73B9E1-0EFB-72BC-384C-91CF0CCA76EF}"/>
              </a:ext>
            </a:extLst>
          </p:cNvPr>
          <p:cNvSpPr txBox="1"/>
          <p:nvPr/>
        </p:nvSpPr>
        <p:spPr>
          <a:xfrm>
            <a:off x="4787977" y="4711780"/>
            <a:ext cx="1477240" cy="2400657"/>
          </a:xfrm>
          <a:prstGeom prst="rect">
            <a:avLst/>
          </a:prstGeom>
          <a:noFill/>
        </p:spPr>
        <p:txBody>
          <a:bodyPr wrap="square">
            <a:spAutoFit/>
          </a:bodyPr>
          <a:lstStyle/>
          <a:p>
            <a:r>
              <a:rPr lang="en-US" sz="15000" dirty="0"/>
              <a:t>9</a:t>
            </a:r>
          </a:p>
        </p:txBody>
      </p:sp>
      <p:sp>
        <p:nvSpPr>
          <p:cNvPr id="12" name="TextBox 11">
            <a:extLst>
              <a:ext uri="{FF2B5EF4-FFF2-40B4-BE49-F238E27FC236}">
                <a16:creationId xmlns:a16="http://schemas.microsoft.com/office/drawing/2014/main" id="{CCC71A8C-E631-0EF9-A381-BED076E3ABC7}"/>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9CBA6A9A-3E74-9A62-2A74-525F51C870F2}"/>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7F38D686-9972-5399-CA59-0C4DFCE09709}"/>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6DC43FF2-08F0-5A56-CE1A-9D0CE77CDEA4}"/>
              </a:ext>
            </a:extLst>
          </p:cNvPr>
          <p:cNvSpPr/>
          <p:nvPr/>
        </p:nvSpPr>
        <p:spPr>
          <a:xfrm>
            <a:off x="8139985"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7F6A216-A8B2-02EF-14C1-B17F35E6F293}"/>
              </a:ext>
            </a:extLst>
          </p:cNvPr>
          <p:cNvSpPr/>
          <p:nvPr/>
        </p:nvSpPr>
        <p:spPr>
          <a:xfrm>
            <a:off x="7239873"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A8B21F3-E4B0-530B-8C11-F93B0F558249}"/>
              </a:ext>
            </a:extLst>
          </p:cNvPr>
          <p:cNvSpPr/>
          <p:nvPr/>
        </p:nvSpPr>
        <p:spPr>
          <a:xfrm>
            <a:off x="8139985"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D3968AC-87F9-F7CE-43EC-039A277DCF2F}"/>
              </a:ext>
            </a:extLst>
          </p:cNvPr>
          <p:cNvSpPr/>
          <p:nvPr/>
        </p:nvSpPr>
        <p:spPr>
          <a:xfrm>
            <a:off x="7262318" y="431064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854BDFA-52B6-74EB-B6EB-1CB13DCFA97A}"/>
              </a:ext>
            </a:extLst>
          </p:cNvPr>
          <p:cNvSpPr/>
          <p:nvPr/>
        </p:nvSpPr>
        <p:spPr>
          <a:xfrm>
            <a:off x="8140167" y="43097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7C03A62A-D3A1-7D65-BB93-F14174ABAABB}"/>
              </a:ext>
            </a:extLst>
          </p:cNvPr>
          <p:cNvSpPr/>
          <p:nvPr/>
        </p:nvSpPr>
        <p:spPr>
          <a:xfrm>
            <a:off x="8296555" y="2021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2D0334AD-3A62-F6B8-52FE-9CE9CD9F7A75}"/>
              </a:ext>
            </a:extLst>
          </p:cNvPr>
          <p:cNvSpPr/>
          <p:nvPr/>
        </p:nvSpPr>
        <p:spPr>
          <a:xfrm>
            <a:off x="7697073" y="144169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1F14DA50-3D1E-DA08-F053-43B6084BEB0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8696158"/>
      </p:ext>
    </p:extLst>
  </p:cSld>
  <p:clrMapOvr>
    <a:masterClrMapping/>
  </p:clrMapOvr>
  <mc:AlternateContent xmlns:mc="http://schemas.openxmlformats.org/markup-compatibility/2006" xmlns:p14="http://schemas.microsoft.com/office/powerpoint/2010/main">
    <mc:Choice Requires="p14">
      <p:transition spd="slow" p14:dur="2000" advClick="0" advTm="20998"/>
    </mc:Choice>
    <mc:Fallback xmlns="">
      <p:transition spd="slow" advClick="0" advTm="20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0"/>
                                        </p:tgtEl>
                                        <p:attrNameLst>
                                          <p:attrName>style.color</p:attrName>
                                        </p:attrNameLst>
                                      </p:cBhvr>
                                      <p:to>
                                        <a:schemeClr val="bg1"/>
                                      </p:to>
                                    </p:animClr>
                                    <p:animClr clrSpc="rgb" dir="cw">
                                      <p:cBhvr>
                                        <p:cTn id="31" dur="500" autoRev="1" fill="remove"/>
                                        <p:tgtEl>
                                          <p:spTgt spid="10"/>
                                        </p:tgtEl>
                                        <p:attrNameLst>
                                          <p:attrName>fillcolor</p:attrName>
                                        </p:attrNameLst>
                                      </p:cBhvr>
                                      <p:to>
                                        <a:schemeClr val="bg1"/>
                                      </p:to>
                                    </p:animClr>
                                    <p:set>
                                      <p:cBhvr>
                                        <p:cTn id="32" dur="500" autoRev="1" fill="remove"/>
                                        <p:tgtEl>
                                          <p:spTgt spid="10"/>
                                        </p:tgtEl>
                                        <p:attrNameLst>
                                          <p:attrName>fill.type</p:attrName>
                                        </p:attrNameLst>
                                      </p:cBhvr>
                                      <p:to>
                                        <p:strVal val="solid"/>
                                      </p:to>
                                    </p:set>
                                    <p:set>
                                      <p:cBhvr>
                                        <p:cTn id="33" dur="500" autoRev="1" fill="remove"/>
                                        <p:tgtEl>
                                          <p:spTgt spid="10"/>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4"/>
                                        </p:tgtEl>
                                        <p:attrNameLst>
                                          <p:attrName>style.color</p:attrName>
                                        </p:attrNameLst>
                                      </p:cBhvr>
                                      <p:to>
                                        <a:schemeClr val="bg1"/>
                                      </p:to>
                                    </p:animClr>
                                    <p:animClr clrSpc="rgb" dir="cw">
                                      <p:cBhvr>
                                        <p:cTn id="36" dur="500" autoRev="1" fill="remove"/>
                                        <p:tgtEl>
                                          <p:spTgt spid="14"/>
                                        </p:tgtEl>
                                        <p:attrNameLst>
                                          <p:attrName>fillcolor</p:attrName>
                                        </p:attrNameLst>
                                      </p:cBhvr>
                                      <p:to>
                                        <a:schemeClr val="bg1"/>
                                      </p:to>
                                    </p:animClr>
                                    <p:set>
                                      <p:cBhvr>
                                        <p:cTn id="37" dur="500" autoRev="1" fill="remove"/>
                                        <p:tgtEl>
                                          <p:spTgt spid="14"/>
                                        </p:tgtEl>
                                        <p:attrNameLst>
                                          <p:attrName>fill.type</p:attrName>
                                        </p:attrNameLst>
                                      </p:cBhvr>
                                      <p:to>
                                        <p:strVal val="solid"/>
                                      </p:to>
                                    </p:set>
                                    <p:set>
                                      <p:cBhvr>
                                        <p:cTn id="38" dur="500" autoRev="1" fill="remove"/>
                                        <p:tgtEl>
                                          <p:spTgt spid="14"/>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5"/>
                                        </p:tgtEl>
                                        <p:attrNameLst>
                                          <p:attrName>style.color</p:attrName>
                                        </p:attrNameLst>
                                      </p:cBhvr>
                                      <p:to>
                                        <a:schemeClr val="bg1"/>
                                      </p:to>
                                    </p:animClr>
                                    <p:animClr clrSpc="rgb" dir="cw">
                                      <p:cBhvr>
                                        <p:cTn id="41" dur="500" autoRev="1" fill="remove"/>
                                        <p:tgtEl>
                                          <p:spTgt spid="15"/>
                                        </p:tgtEl>
                                        <p:attrNameLst>
                                          <p:attrName>fillcolor</p:attrName>
                                        </p:attrNameLst>
                                      </p:cBhvr>
                                      <p:to>
                                        <a:schemeClr val="bg1"/>
                                      </p:to>
                                    </p:animClr>
                                    <p:set>
                                      <p:cBhvr>
                                        <p:cTn id="42" dur="500" autoRev="1" fill="remove"/>
                                        <p:tgtEl>
                                          <p:spTgt spid="15"/>
                                        </p:tgtEl>
                                        <p:attrNameLst>
                                          <p:attrName>fill.type</p:attrName>
                                        </p:attrNameLst>
                                      </p:cBhvr>
                                      <p:to>
                                        <p:strVal val="solid"/>
                                      </p:to>
                                    </p:set>
                                    <p:set>
                                      <p:cBhvr>
                                        <p:cTn id="43" dur="500" autoRev="1" fill="remove"/>
                                        <p:tgtEl>
                                          <p:spTgt spid="15"/>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17"/>
                                        </p:tgtEl>
                                        <p:attrNameLst>
                                          <p:attrName>style.color</p:attrName>
                                        </p:attrNameLst>
                                      </p:cBhvr>
                                      <p:to>
                                        <a:schemeClr val="bg1"/>
                                      </p:to>
                                    </p:animClr>
                                    <p:animClr clrSpc="rgb" dir="cw">
                                      <p:cBhvr>
                                        <p:cTn id="53" dur="500" autoRev="1" fill="remove"/>
                                        <p:tgtEl>
                                          <p:spTgt spid="17"/>
                                        </p:tgtEl>
                                        <p:attrNameLst>
                                          <p:attrName>fillcolor</p:attrName>
                                        </p:attrNameLst>
                                      </p:cBhvr>
                                      <p:to>
                                        <a:schemeClr val="bg1"/>
                                      </p:to>
                                    </p:animClr>
                                    <p:set>
                                      <p:cBhvr>
                                        <p:cTn id="54" dur="500" autoRev="1" fill="remove"/>
                                        <p:tgtEl>
                                          <p:spTgt spid="17"/>
                                        </p:tgtEl>
                                        <p:attrNameLst>
                                          <p:attrName>fill.type</p:attrName>
                                        </p:attrNameLst>
                                      </p:cBhvr>
                                      <p:to>
                                        <p:strVal val="solid"/>
                                      </p:to>
                                    </p:set>
                                    <p:set>
                                      <p:cBhvr>
                                        <p:cTn id="55" dur="500" autoRev="1" fill="remove"/>
                                        <p:tgtEl>
                                          <p:spTgt spid="17"/>
                                        </p:tgtEl>
                                        <p:attrNameLst>
                                          <p:attrName>fill.on</p:attrName>
                                        </p:attrNameLst>
                                      </p:cBhvr>
                                      <p:to>
                                        <p:strVal val="true"/>
                                      </p:to>
                                    </p:set>
                                  </p:childTnLst>
                                </p:cTn>
                              </p:par>
                            </p:childTnLst>
                          </p:cTn>
                        </p:par>
                        <p:par>
                          <p:cTn id="56" fill="hold">
                            <p:stCondLst>
                              <p:cond delay="11500"/>
                            </p:stCondLst>
                            <p:childTnLst>
                              <p:par>
                                <p:cTn id="57" presetID="27" presetClass="emph" presetSubtype="0" fill="remove" grpId="0" nodeType="afterEffect">
                                  <p:stCondLst>
                                    <p:cond delay="1000"/>
                                  </p:stCondLst>
                                  <p:childTnLst>
                                    <p:animClr clrSpc="rgb" dir="cw">
                                      <p:cBhvr override="childStyle">
                                        <p:cTn id="58" dur="500" autoRev="1" fill="remove"/>
                                        <p:tgtEl>
                                          <p:spTgt spid="16"/>
                                        </p:tgtEl>
                                        <p:attrNameLst>
                                          <p:attrName>style.color</p:attrName>
                                        </p:attrNameLst>
                                      </p:cBhvr>
                                      <p:to>
                                        <a:schemeClr val="bg1"/>
                                      </p:to>
                                    </p:animClr>
                                    <p:animClr clrSpc="rgb" dir="cw">
                                      <p:cBhvr>
                                        <p:cTn id="59" dur="500" autoRev="1" fill="remove"/>
                                        <p:tgtEl>
                                          <p:spTgt spid="16"/>
                                        </p:tgtEl>
                                        <p:attrNameLst>
                                          <p:attrName>fillcolor</p:attrName>
                                        </p:attrNameLst>
                                      </p:cBhvr>
                                      <p:to>
                                        <a:schemeClr val="bg1"/>
                                      </p:to>
                                    </p:animClr>
                                    <p:set>
                                      <p:cBhvr>
                                        <p:cTn id="60" dur="500" autoRev="1" fill="remove"/>
                                        <p:tgtEl>
                                          <p:spTgt spid="16"/>
                                        </p:tgtEl>
                                        <p:attrNameLst>
                                          <p:attrName>fill.type</p:attrName>
                                        </p:attrNameLst>
                                      </p:cBhvr>
                                      <p:to>
                                        <p:strVal val="solid"/>
                                      </p:to>
                                    </p:set>
                                    <p:set>
                                      <p:cBhvr>
                                        <p:cTn id="61" dur="500" autoRev="1" fill="remove"/>
                                        <p:tgtEl>
                                          <p:spTgt spid="16"/>
                                        </p:tgtEl>
                                        <p:attrNameLst>
                                          <p:attrName>fill.on</p:attrName>
                                        </p:attrNameLst>
                                      </p:cBhvr>
                                      <p:to>
                                        <p:strVal val="true"/>
                                      </p:to>
                                    </p:set>
                                  </p:childTnLst>
                                </p:cTn>
                              </p:par>
                            </p:childTnLst>
                          </p:cTn>
                        </p:par>
                        <p:par>
                          <p:cTn id="62" fill="hold">
                            <p:stCondLst>
                              <p:cond delay="13500"/>
                            </p:stCondLst>
                            <p:childTnLst>
                              <p:par>
                                <p:cTn id="63" presetID="6" presetClass="emph" presetSubtype="0" fill="remove" grpId="0" nodeType="afterEffect">
                                  <p:stCondLst>
                                    <p:cond delay="500"/>
                                  </p:stCondLst>
                                  <p:childTnLst>
                                    <p:animScale>
                                      <p:cBhvr>
                                        <p:cTn id="64" dur="1000" fill="hold"/>
                                        <p:tgtEl>
                                          <p:spTgt spid="11"/>
                                        </p:tgtEl>
                                      </p:cBhvr>
                                      <p:by x="150000" y="150000"/>
                                    </p:animScale>
                                  </p:childTnLst>
                                </p:cTn>
                              </p:par>
                            </p:childTnLst>
                          </p:cTn>
                        </p:par>
                        <p:par>
                          <p:cTn id="65" fill="hold">
                            <p:stCondLst>
                              <p:cond delay="15000"/>
                            </p:stCondLst>
                            <p:childTnLst>
                              <p:par>
                                <p:cTn id="66" presetID="6" presetClass="emph" presetSubtype="0" fill="remove" grpId="0" nodeType="afterEffect">
                                  <p:stCondLst>
                                    <p:cond delay="0"/>
                                  </p:stCondLst>
                                  <p:childTnLst>
                                    <p:animScale>
                                      <p:cBhvr>
                                        <p:cTn id="67" dur="1000" fill="hold"/>
                                        <p:tgtEl>
                                          <p:spTgt spid="12"/>
                                        </p:tgtEl>
                                      </p:cBhvr>
                                      <p:by x="150000" y="150000"/>
                                    </p:animScale>
                                  </p:childTnLst>
                                </p:cTn>
                              </p:par>
                            </p:childTnLst>
                          </p:cTn>
                        </p:par>
                        <p:par>
                          <p:cTn id="68" fill="hold">
                            <p:stCondLst>
                              <p:cond delay="16000"/>
                            </p:stCondLst>
                            <p:childTnLst>
                              <p:par>
                                <p:cTn id="69" presetID="6" presetClass="emph" presetSubtype="0" fill="remove" grpId="1" nodeType="afterEffect">
                                  <p:stCondLst>
                                    <p:cond delay="0"/>
                                  </p:stCondLst>
                                  <p:childTnLst>
                                    <p:animScale>
                                      <p:cBhvr>
                                        <p:cTn id="70" dur="1000" fill="hold"/>
                                        <p:tgtEl>
                                          <p:spTgt spid="13"/>
                                        </p:tgtEl>
                                      </p:cBhvr>
                                      <p:by x="150000" y="150000"/>
                                    </p:animScale>
                                  </p:childTnLst>
                                </p:cTn>
                              </p:par>
                            </p:childTnLst>
                          </p:cTn>
                        </p:par>
                        <p:par>
                          <p:cTn id="71" fill="hold">
                            <p:stCondLst>
                              <p:cond delay="17000"/>
                            </p:stCondLst>
                            <p:childTnLst>
                              <p:par>
                                <p:cTn id="72" presetID="3" presetClass="entr" presetSubtype="10" fill="hold" nodeType="after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blinds(horizontal)">
                                      <p:cBhvr>
                                        <p:cTn id="74" dur="500"/>
                                        <p:tgtEl>
                                          <p:spTgt spid="2"/>
                                        </p:tgtEl>
                                      </p:cBhvr>
                                    </p:animEffect>
                                  </p:childTnLst>
                                </p:cTn>
                              </p:par>
                            </p:childTnLst>
                          </p:cTn>
                        </p:par>
                        <p:par>
                          <p:cTn id="75" fill="hold">
                            <p:stCondLst>
                              <p:cond delay="17500"/>
                            </p:stCondLst>
                            <p:childTnLst>
                              <p:par>
                                <p:cTn id="76" presetID="1" presetClass="entr" presetSubtype="0"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8" fill="hold" display="0">
                  <p:stCondLst>
                    <p:cond delay="indefinite"/>
                  </p:stCondLst>
                  <p:endCondLst>
                    <p:cond evt="onStopAudio" delay="0">
                      <p:tgtEl>
                        <p:sldTgt/>
                      </p:tgtEl>
                    </p:cond>
                  </p:endCondLst>
                </p:cTn>
                <p:tgtEl>
                  <p:spTgt spid="25"/>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P spid="15" grpId="0" animBg="1"/>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46566-7078-AFB4-E7A7-2B9CD4202E7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8149A52-2980-1880-2DC3-AFAE60FED3F2}"/>
              </a:ext>
            </a:extLst>
          </p:cNvPr>
          <p:cNvSpPr/>
          <p:nvPr/>
        </p:nvSpPr>
        <p:spPr>
          <a:xfrm>
            <a:off x="8371335" y="197861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BEA5100-88E3-85B9-9FCA-127CFDE02333}"/>
              </a:ext>
            </a:extLst>
          </p:cNvPr>
          <p:cNvSpPr/>
          <p:nvPr/>
        </p:nvSpPr>
        <p:spPr>
          <a:xfrm>
            <a:off x="7014569" y="82496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5F9F5B2-0A2B-4110-66ED-04DEAB6D817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9834136D-2648-B24F-8C9E-D796584FF1FA}"/>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B1A1D5F3-E573-98C4-FA6E-5625A38AF933}"/>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2F39B78-55AE-D718-6AB6-DBCBF80D4E23}"/>
              </a:ext>
            </a:extLst>
          </p:cNvPr>
          <p:cNvSpPr txBox="1"/>
          <p:nvPr/>
        </p:nvSpPr>
        <p:spPr>
          <a:xfrm>
            <a:off x="4819650" y="4711780"/>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7C25080C-7631-E753-E2AE-70901C8EF83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B936AB-4F22-29A4-6E44-BA3E1CE12906}"/>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E9DA6522-8FCE-7E7C-759A-3DD2BEE4EFFC}"/>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7" name="Oval 6">
            <a:extLst>
              <a:ext uri="{FF2B5EF4-FFF2-40B4-BE49-F238E27FC236}">
                <a16:creationId xmlns:a16="http://schemas.microsoft.com/office/drawing/2014/main" id="{B181A782-F1BA-FCAB-3E98-92FC4477B2F9}"/>
              </a:ext>
            </a:extLst>
          </p:cNvPr>
          <p:cNvSpPr/>
          <p:nvPr/>
        </p:nvSpPr>
        <p:spPr>
          <a:xfrm>
            <a:off x="7014569"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07F2B28-1ACD-BD6F-1668-95897E42553B}"/>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ADACE85-517C-0AC4-1F5E-AC26C75CB28B}"/>
              </a:ext>
            </a:extLst>
          </p:cNvPr>
          <p:cNvSpPr/>
          <p:nvPr/>
        </p:nvSpPr>
        <p:spPr>
          <a:xfrm>
            <a:off x="8371335" y="425458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Audio 23">
            <a:extLst>
              <a:ext uri="{FF2B5EF4-FFF2-40B4-BE49-F238E27FC236}">
                <a16:creationId xmlns:a16="http://schemas.microsoft.com/office/drawing/2014/main" id="{44763EC7-1B75-FCE4-B779-C771A98BB53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97198459"/>
      </p:ext>
    </p:extLst>
  </p:cSld>
  <p:clrMapOvr>
    <a:masterClrMapping/>
  </p:clrMapOvr>
  <mc:AlternateContent xmlns:mc="http://schemas.openxmlformats.org/markup-compatibility/2006" xmlns:p14="http://schemas.microsoft.com/office/powerpoint/2010/main">
    <mc:Choice Requires="p14">
      <p:transition spd="slow" p14:dur="2000" advClick="0" advTm="17989"/>
    </mc:Choice>
    <mc:Fallback xmlns="">
      <p:transition spd="slow" advClick="0" advTm="179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0"/>
                                        </p:tgtEl>
                                        <p:attrNameLst>
                                          <p:attrName>style.color</p:attrName>
                                        </p:attrNameLst>
                                      </p:cBhvr>
                                      <p:to>
                                        <a:schemeClr val="bg1"/>
                                      </p:to>
                                    </p:animClr>
                                    <p:animClr clrSpc="rgb" dir="cw">
                                      <p:cBhvr>
                                        <p:cTn id="21" dur="500" autoRev="1" fill="remove"/>
                                        <p:tgtEl>
                                          <p:spTgt spid="10"/>
                                        </p:tgtEl>
                                        <p:attrNameLst>
                                          <p:attrName>fillcolor</p:attrName>
                                        </p:attrNameLst>
                                      </p:cBhvr>
                                      <p:to>
                                        <a:schemeClr val="bg1"/>
                                      </p:to>
                                    </p:animClr>
                                    <p:set>
                                      <p:cBhvr>
                                        <p:cTn id="22" dur="500" autoRev="1" fill="remove"/>
                                        <p:tgtEl>
                                          <p:spTgt spid="10"/>
                                        </p:tgtEl>
                                        <p:attrNameLst>
                                          <p:attrName>fill.type</p:attrName>
                                        </p:attrNameLst>
                                      </p:cBhvr>
                                      <p:to>
                                        <p:strVal val="solid"/>
                                      </p:to>
                                    </p:set>
                                    <p:set>
                                      <p:cBhvr>
                                        <p:cTn id="23" dur="500" autoRev="1" fill="remove"/>
                                        <p:tgtEl>
                                          <p:spTgt spid="10"/>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5"/>
                                        </p:tgtEl>
                                        <p:attrNameLst>
                                          <p:attrName>style.color</p:attrName>
                                        </p:attrNameLst>
                                      </p:cBhvr>
                                      <p:to>
                                        <a:schemeClr val="bg1"/>
                                      </p:to>
                                    </p:animClr>
                                    <p:animClr clrSpc="rgb" dir="cw">
                                      <p:cBhvr>
                                        <p:cTn id="26" dur="500" autoRev="1" fill="remove"/>
                                        <p:tgtEl>
                                          <p:spTgt spid="15"/>
                                        </p:tgtEl>
                                        <p:attrNameLst>
                                          <p:attrName>fillcolor</p:attrName>
                                        </p:attrNameLst>
                                      </p:cBhvr>
                                      <p:to>
                                        <a:schemeClr val="bg1"/>
                                      </p:to>
                                    </p:animClr>
                                    <p:set>
                                      <p:cBhvr>
                                        <p:cTn id="27" dur="500" autoRev="1" fill="remove"/>
                                        <p:tgtEl>
                                          <p:spTgt spid="15"/>
                                        </p:tgtEl>
                                        <p:attrNameLst>
                                          <p:attrName>fill.type</p:attrName>
                                        </p:attrNameLst>
                                      </p:cBhvr>
                                      <p:to>
                                        <p:strVal val="solid"/>
                                      </p:to>
                                    </p:set>
                                    <p:set>
                                      <p:cBhvr>
                                        <p:cTn id="28" dur="500" autoRev="1" fill="remove"/>
                                        <p:tgtEl>
                                          <p:spTgt spid="15"/>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27" presetClass="emph" presetSubtype="0" fill="remove" grpId="0" nodeType="afterEffect">
                                  <p:stCondLst>
                                    <p:cond delay="1000"/>
                                  </p:stCondLst>
                                  <p:childTnLst>
                                    <p:animClr clrSpc="rgb" dir="cw">
                                      <p:cBhvr override="childStyle">
                                        <p:cTn id="37" dur="500" autoRev="1" fill="remove"/>
                                        <p:tgtEl>
                                          <p:spTgt spid="5"/>
                                        </p:tgtEl>
                                        <p:attrNameLst>
                                          <p:attrName>style.color</p:attrName>
                                        </p:attrNameLst>
                                      </p:cBhvr>
                                      <p:to>
                                        <a:schemeClr val="bg1"/>
                                      </p:to>
                                    </p:animClr>
                                    <p:animClr clrSpc="rgb" dir="cw">
                                      <p:cBhvr>
                                        <p:cTn id="38" dur="500" autoRev="1" fill="remove"/>
                                        <p:tgtEl>
                                          <p:spTgt spid="5"/>
                                        </p:tgtEl>
                                        <p:attrNameLst>
                                          <p:attrName>fillcolor</p:attrName>
                                        </p:attrNameLst>
                                      </p:cBhvr>
                                      <p:to>
                                        <a:schemeClr val="bg1"/>
                                      </p:to>
                                    </p:animClr>
                                    <p:set>
                                      <p:cBhvr>
                                        <p:cTn id="39" dur="500" autoRev="1" fill="remove"/>
                                        <p:tgtEl>
                                          <p:spTgt spid="5"/>
                                        </p:tgtEl>
                                        <p:attrNameLst>
                                          <p:attrName>fill.type</p:attrName>
                                        </p:attrNameLst>
                                      </p:cBhvr>
                                      <p:to>
                                        <p:strVal val="solid"/>
                                      </p:to>
                                    </p:set>
                                    <p:set>
                                      <p:cBhvr>
                                        <p:cTn id="40" dur="500" autoRev="1" fill="remove"/>
                                        <p:tgtEl>
                                          <p:spTgt spid="5"/>
                                        </p:tgtEl>
                                        <p:attrNameLst>
                                          <p:attrName>fill.on</p:attrName>
                                        </p:attrNameLst>
                                      </p:cBhvr>
                                      <p:to>
                                        <p:strVal val="true"/>
                                      </p:to>
                                    </p:set>
                                  </p:childTnLst>
                                </p:cTn>
                              </p:par>
                            </p:childTnLst>
                          </p:cTn>
                        </p:par>
                        <p:par>
                          <p:cTn id="41" fill="hold">
                            <p:stCondLst>
                              <p:cond delay="11500"/>
                            </p:stCondLst>
                            <p:childTnLst>
                              <p:par>
                                <p:cTn id="42" presetID="6" presetClass="emph" presetSubtype="0" fill="remove" grpId="0" nodeType="afterEffect">
                                  <p:stCondLst>
                                    <p:cond delay="500"/>
                                  </p:stCondLst>
                                  <p:childTnLst>
                                    <p:animScale>
                                      <p:cBhvr>
                                        <p:cTn id="43" dur="1000" fill="hold"/>
                                        <p:tgtEl>
                                          <p:spTgt spid="11"/>
                                        </p:tgtEl>
                                      </p:cBhvr>
                                      <p:by x="150000" y="150000"/>
                                    </p:animScale>
                                  </p:childTnLst>
                                </p:cTn>
                              </p:par>
                            </p:childTnLst>
                          </p:cTn>
                        </p:par>
                        <p:par>
                          <p:cTn id="44" fill="hold">
                            <p:stCondLst>
                              <p:cond delay="13000"/>
                            </p:stCondLst>
                            <p:childTnLst>
                              <p:par>
                                <p:cTn id="45" presetID="6" presetClass="emph" presetSubtype="0" fill="remove" grpId="0" nodeType="afterEffect">
                                  <p:stCondLst>
                                    <p:cond delay="0"/>
                                  </p:stCondLst>
                                  <p:childTnLst>
                                    <p:animScale>
                                      <p:cBhvr>
                                        <p:cTn id="46" dur="1000" fill="hold"/>
                                        <p:tgtEl>
                                          <p:spTgt spid="12"/>
                                        </p:tgtEl>
                                      </p:cBhvr>
                                      <p:by x="150000" y="150000"/>
                                    </p:animScale>
                                  </p:childTnLst>
                                </p:cTn>
                              </p:par>
                            </p:childTnLst>
                          </p:cTn>
                        </p:par>
                        <p:par>
                          <p:cTn id="47" fill="hold">
                            <p:stCondLst>
                              <p:cond delay="14000"/>
                            </p:stCondLst>
                            <p:childTnLst>
                              <p:par>
                                <p:cTn id="48" presetID="6" presetClass="emph" presetSubtype="0" fill="remove" grpId="1" nodeType="afterEffect">
                                  <p:stCondLst>
                                    <p:cond delay="0"/>
                                  </p:stCondLst>
                                  <p:childTnLst>
                                    <p:animScale>
                                      <p:cBhvr>
                                        <p:cTn id="49" dur="1000" fill="hold"/>
                                        <p:tgtEl>
                                          <p:spTgt spid="13"/>
                                        </p:tgtEl>
                                      </p:cBhvr>
                                      <p:by x="150000" y="150000"/>
                                    </p:animScale>
                                  </p:childTnLst>
                                </p:cTn>
                              </p:par>
                            </p:childTnLst>
                          </p:cTn>
                        </p:par>
                        <p:par>
                          <p:cTn id="50" fill="hold">
                            <p:stCondLst>
                              <p:cond delay="15000"/>
                            </p:stCondLst>
                            <p:childTnLst>
                              <p:par>
                                <p:cTn id="51" presetID="3" presetClass="entr" presetSubtype="1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blinds(horizontal)">
                                      <p:cBhvr>
                                        <p:cTn id="53" dur="500"/>
                                        <p:tgtEl>
                                          <p:spTgt spid="2"/>
                                        </p:tgtEl>
                                      </p:cBhvr>
                                    </p:animEffect>
                                  </p:childTnLst>
                                </p:cTn>
                              </p:par>
                            </p:childTnLst>
                          </p:cTn>
                        </p:par>
                        <p:par>
                          <p:cTn id="54" fill="hold">
                            <p:stCondLst>
                              <p:cond delay="15500"/>
                            </p:stCondLst>
                            <p:childTnLst>
                              <p:par>
                                <p:cTn id="55" presetID="1" presetClass="entr" presetSubtype="0" fill="hold" grpId="0" nodeType="afterEffect">
                                  <p:stCondLst>
                                    <p:cond delay="1000"/>
                                  </p:stCondLst>
                                  <p:childTnLst>
                                    <p:set>
                                      <p:cBhvr>
                                        <p:cTn id="5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7" fill="hold" display="0">
                  <p:stCondLst>
                    <p:cond delay="indefinite"/>
                  </p:stCondLst>
                  <p:endCondLst>
                    <p:cond evt="onStopAudio" delay="0">
                      <p:tgtEl>
                        <p:sldTgt/>
                      </p:tgtEl>
                    </p:cond>
                  </p:endCondLst>
                </p:cTn>
                <p:tgtEl>
                  <p:spTgt spid="24"/>
                </p:tgtEl>
              </p:cMediaNode>
            </p:audio>
          </p:childTnLst>
        </p:cTn>
      </p:par>
    </p:tnLst>
    <p:bldLst>
      <p:bldP spid="5" grpId="0" animBg="1"/>
      <p:bldP spid="8" grpId="0" animBg="1"/>
      <p:bldP spid="11" grpId="0"/>
      <p:bldP spid="13" grpId="0"/>
      <p:bldP spid="13" grpId="1"/>
      <p:bldP spid="3" grpId="0"/>
      <p:bldP spid="12" grpId="0"/>
      <p:bldP spid="7" grpId="0" animBg="1"/>
      <p:bldP spid="10"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CE991-AF93-0E0A-F1B9-E71A9AF8EBD4}"/>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510F4871-CCF0-BED1-280B-B38B9BAD17D5}"/>
              </a:ext>
            </a:extLst>
          </p:cNvPr>
          <p:cNvSpPr/>
          <p:nvPr/>
        </p:nvSpPr>
        <p:spPr>
          <a:xfrm>
            <a:off x="8280662" y="189285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E719A7F-C8BA-F380-76AB-B25AC1FAFCB0}"/>
              </a:ext>
            </a:extLst>
          </p:cNvPr>
          <p:cNvSpPr/>
          <p:nvPr/>
        </p:nvSpPr>
        <p:spPr>
          <a:xfrm>
            <a:off x="7188724" y="96553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F70B50A-CCC4-D3AF-401B-FABA4E9BC728}"/>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04BFEAB0-3B49-12BB-BA9A-A29EA35EC6CA}"/>
              </a:ext>
            </a:extLst>
          </p:cNvPr>
          <p:cNvSpPr txBox="1"/>
          <p:nvPr/>
        </p:nvSpPr>
        <p:spPr>
          <a:xfrm>
            <a:off x="4796271" y="2626382"/>
            <a:ext cx="761999" cy="2400657"/>
          </a:xfrm>
          <a:prstGeom prst="rect">
            <a:avLst/>
          </a:prstGeom>
          <a:noFill/>
        </p:spPr>
        <p:txBody>
          <a:bodyPr wrap="square">
            <a:spAutoFit/>
          </a:bodyPr>
          <a:lstStyle/>
          <a:p>
            <a:r>
              <a:rPr lang="en-US" sz="15000" dirty="0"/>
              <a:t>5</a:t>
            </a:r>
          </a:p>
        </p:txBody>
      </p:sp>
      <p:sp>
        <p:nvSpPr>
          <p:cNvPr id="9" name="Rectangle 8">
            <a:extLst>
              <a:ext uri="{FF2B5EF4-FFF2-40B4-BE49-F238E27FC236}">
                <a16:creationId xmlns:a16="http://schemas.microsoft.com/office/drawing/2014/main" id="{F52E63DE-E306-0DCF-1FD4-0CAEDDE5DBBF}"/>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345FF4C-ADB9-8B86-B744-BD6D54A188E3}"/>
              </a:ext>
            </a:extLst>
          </p:cNvPr>
          <p:cNvSpPr txBox="1"/>
          <p:nvPr/>
        </p:nvSpPr>
        <p:spPr>
          <a:xfrm>
            <a:off x="4787977" y="4711780"/>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BD191FFA-7880-62C1-842E-A3750302C1D1}"/>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0DD628-DE2D-6067-5070-828BBC481B90}"/>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8D462642-ED89-203D-E232-EE1DA74B8ED7}"/>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BC94CD5F-3EA9-8A7E-8165-A653DDBA3DBF}"/>
              </a:ext>
            </a:extLst>
          </p:cNvPr>
          <p:cNvSpPr/>
          <p:nvPr/>
        </p:nvSpPr>
        <p:spPr>
          <a:xfrm>
            <a:off x="7188724" y="313509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A8F09D5-1B6F-628F-52B5-D58EA03EA853}"/>
              </a:ext>
            </a:extLst>
          </p:cNvPr>
          <p:cNvSpPr/>
          <p:nvPr/>
        </p:nvSpPr>
        <p:spPr>
          <a:xfrm>
            <a:off x="8292385" y="311791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3FE156B5-B870-A9EB-170C-15BAD2D0F20F}"/>
              </a:ext>
            </a:extLst>
          </p:cNvPr>
          <p:cNvSpPr/>
          <p:nvPr/>
        </p:nvSpPr>
        <p:spPr>
          <a:xfrm>
            <a:off x="7720432" y="36023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7F29C2A-7A81-AF84-B512-5CAD2DD73D34}"/>
              </a:ext>
            </a:extLst>
          </p:cNvPr>
          <p:cNvSpPr/>
          <p:nvPr/>
        </p:nvSpPr>
        <p:spPr>
          <a:xfrm>
            <a:off x="7188724" y="415289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75CC13D-EFFD-5FD1-067B-267F766661AC}"/>
              </a:ext>
            </a:extLst>
          </p:cNvPr>
          <p:cNvSpPr/>
          <p:nvPr/>
        </p:nvSpPr>
        <p:spPr>
          <a:xfrm>
            <a:off x="8292385" y="415289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Audio 27">
            <a:extLst>
              <a:ext uri="{FF2B5EF4-FFF2-40B4-BE49-F238E27FC236}">
                <a16:creationId xmlns:a16="http://schemas.microsoft.com/office/drawing/2014/main" id="{28C9996F-9796-4005-CCE3-9122B7EEE18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82260757"/>
      </p:ext>
    </p:extLst>
  </p:cSld>
  <p:clrMapOvr>
    <a:masterClrMapping/>
  </p:clrMapOvr>
  <mc:AlternateContent xmlns:mc="http://schemas.openxmlformats.org/markup-compatibility/2006" xmlns:p14="http://schemas.microsoft.com/office/powerpoint/2010/main">
    <mc:Choice Requires="p14">
      <p:transition spd="slow" p14:dur="2000" advClick="0" advTm="17656"/>
    </mc:Choice>
    <mc:Fallback xmlns="">
      <p:transition spd="slow" advClick="0" advTm="176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nodeType="afterEffect">
                                  <p:stCondLst>
                                    <p:cond delay="1000"/>
                                  </p:stCondLst>
                                  <p:childTnLst>
                                    <p:animClr clrSpc="rgb" dir="cw">
                                      <p:cBhvr override="childStyle">
                                        <p:cTn id="15" dur="500" autoRev="1" fill="remove"/>
                                        <p:tgtEl>
                                          <p:spTgt spid="6"/>
                                        </p:tgtEl>
                                        <p:attrNameLst>
                                          <p:attrName>style.color</p:attrName>
                                        </p:attrNameLst>
                                      </p:cBhvr>
                                      <p:to>
                                        <a:schemeClr val="bg1"/>
                                      </p:to>
                                    </p:animClr>
                                    <p:animClr clrSpc="rgb" dir="cw">
                                      <p:cBhvr>
                                        <p:cTn id="16" dur="500" autoRev="1" fill="remove"/>
                                        <p:tgtEl>
                                          <p:spTgt spid="6"/>
                                        </p:tgtEl>
                                        <p:attrNameLst>
                                          <p:attrName>fillcolor</p:attrName>
                                        </p:attrNameLst>
                                      </p:cBhvr>
                                      <p:to>
                                        <a:schemeClr val="bg1"/>
                                      </p:to>
                                    </p:animClr>
                                    <p:set>
                                      <p:cBhvr>
                                        <p:cTn id="17" dur="500" autoRev="1" fill="remove"/>
                                        <p:tgtEl>
                                          <p:spTgt spid="6"/>
                                        </p:tgtEl>
                                        <p:attrNameLst>
                                          <p:attrName>fill.type</p:attrName>
                                        </p:attrNameLst>
                                      </p:cBhvr>
                                      <p:to>
                                        <p:strVal val="solid"/>
                                      </p:to>
                                    </p:set>
                                    <p:set>
                                      <p:cBhvr>
                                        <p:cTn id="18" dur="500" autoRev="1" fill="remove"/>
                                        <p:tgtEl>
                                          <p:spTgt spid="6"/>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7"/>
                                        </p:tgtEl>
                                        <p:attrNameLst>
                                          <p:attrName>style.color</p:attrName>
                                        </p:attrNameLst>
                                      </p:cBhvr>
                                      <p:to>
                                        <a:schemeClr val="bg1"/>
                                      </p:to>
                                    </p:animClr>
                                    <p:animClr clrSpc="rgb" dir="cw">
                                      <p:cBhvr>
                                        <p:cTn id="21" dur="500" autoRev="1" fill="remove"/>
                                        <p:tgtEl>
                                          <p:spTgt spid="7"/>
                                        </p:tgtEl>
                                        <p:attrNameLst>
                                          <p:attrName>fillcolor</p:attrName>
                                        </p:attrNameLst>
                                      </p:cBhvr>
                                      <p:to>
                                        <a:schemeClr val="bg1"/>
                                      </p:to>
                                    </p:animClr>
                                    <p:set>
                                      <p:cBhvr>
                                        <p:cTn id="22" dur="500" autoRev="1" fill="remove"/>
                                        <p:tgtEl>
                                          <p:spTgt spid="7"/>
                                        </p:tgtEl>
                                        <p:attrNameLst>
                                          <p:attrName>fill.type</p:attrName>
                                        </p:attrNameLst>
                                      </p:cBhvr>
                                      <p:to>
                                        <p:strVal val="solid"/>
                                      </p:to>
                                    </p:set>
                                    <p:set>
                                      <p:cBhvr>
                                        <p:cTn id="23" dur="500" autoRev="1" fill="remove"/>
                                        <p:tgtEl>
                                          <p:spTgt spid="7"/>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8"/>
                                        </p:tgtEl>
                                        <p:attrNameLst>
                                          <p:attrName>style.color</p:attrName>
                                        </p:attrNameLst>
                                      </p:cBhvr>
                                      <p:to>
                                        <a:schemeClr val="bg1"/>
                                      </p:to>
                                    </p:animClr>
                                    <p:animClr clrSpc="rgb" dir="cw">
                                      <p:cBhvr>
                                        <p:cTn id="42" dur="500" autoRev="1" fill="remove"/>
                                        <p:tgtEl>
                                          <p:spTgt spid="8"/>
                                        </p:tgtEl>
                                        <p:attrNameLst>
                                          <p:attrName>fillcolor</p:attrName>
                                        </p:attrNameLst>
                                      </p:cBhvr>
                                      <p:to>
                                        <a:schemeClr val="bg1"/>
                                      </p:to>
                                    </p:animClr>
                                    <p:set>
                                      <p:cBhvr>
                                        <p:cTn id="43" dur="500" autoRev="1" fill="remove"/>
                                        <p:tgtEl>
                                          <p:spTgt spid="8"/>
                                        </p:tgtEl>
                                        <p:attrNameLst>
                                          <p:attrName>fill.type</p:attrName>
                                        </p:attrNameLst>
                                      </p:cBhvr>
                                      <p:to>
                                        <p:strVal val="solid"/>
                                      </p:to>
                                    </p:set>
                                    <p:set>
                                      <p:cBhvr>
                                        <p:cTn id="44" dur="500" autoRev="1" fill="remove"/>
                                        <p:tgtEl>
                                          <p:spTgt spid="8"/>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5"/>
                                        </p:tgtEl>
                                        <p:attrNameLst>
                                          <p:attrName>style.color</p:attrName>
                                        </p:attrNameLst>
                                      </p:cBhvr>
                                      <p:to>
                                        <a:schemeClr val="bg1"/>
                                      </p:to>
                                    </p:animClr>
                                    <p:animClr clrSpc="rgb" dir="cw">
                                      <p:cBhvr>
                                        <p:cTn id="48" dur="500" autoRev="1" fill="remove"/>
                                        <p:tgtEl>
                                          <p:spTgt spid="5"/>
                                        </p:tgtEl>
                                        <p:attrNameLst>
                                          <p:attrName>fillcolor</p:attrName>
                                        </p:attrNameLst>
                                      </p:cBhvr>
                                      <p:to>
                                        <a:schemeClr val="bg1"/>
                                      </p:to>
                                    </p:animClr>
                                    <p:set>
                                      <p:cBhvr>
                                        <p:cTn id="49" dur="500" autoRev="1" fill="remove"/>
                                        <p:tgtEl>
                                          <p:spTgt spid="5"/>
                                        </p:tgtEl>
                                        <p:attrNameLst>
                                          <p:attrName>fill.type</p:attrName>
                                        </p:attrNameLst>
                                      </p:cBhvr>
                                      <p:to>
                                        <p:strVal val="solid"/>
                                      </p:to>
                                    </p:set>
                                    <p:set>
                                      <p:cBhvr>
                                        <p:cTn id="50" dur="500" autoRev="1" fill="remove"/>
                                        <p:tgtEl>
                                          <p:spTgt spid="5"/>
                                        </p:tgtEl>
                                        <p:attrNameLst>
                                          <p:attrName>fill.on</p:attrName>
                                        </p:attrNameLst>
                                      </p:cBhvr>
                                      <p:to>
                                        <p:strVal val="true"/>
                                      </p:to>
                                    </p:set>
                                  </p:childTnLst>
                                </p:cTn>
                              </p:par>
                            </p:childTnLst>
                          </p:cTn>
                        </p:par>
                        <p:par>
                          <p:cTn id="51" fill="hold">
                            <p:stCondLst>
                              <p:cond delay="11500"/>
                            </p:stCondLst>
                            <p:childTnLst>
                              <p:par>
                                <p:cTn id="52" presetID="6" presetClass="emph" presetSubtype="0" fill="remove" grpId="0" nodeType="afterEffect">
                                  <p:stCondLst>
                                    <p:cond delay="500"/>
                                  </p:stCondLst>
                                  <p:childTnLst>
                                    <p:animScale>
                                      <p:cBhvr>
                                        <p:cTn id="53" dur="1000" fill="hold"/>
                                        <p:tgtEl>
                                          <p:spTgt spid="11"/>
                                        </p:tgtEl>
                                      </p:cBhvr>
                                      <p:by x="150000" y="150000"/>
                                    </p:animScale>
                                  </p:childTnLst>
                                </p:cTn>
                              </p:par>
                            </p:childTnLst>
                          </p:cTn>
                        </p:par>
                        <p:par>
                          <p:cTn id="54" fill="hold">
                            <p:stCondLst>
                              <p:cond delay="13000"/>
                            </p:stCondLst>
                            <p:childTnLst>
                              <p:par>
                                <p:cTn id="55" presetID="6" presetClass="emph" presetSubtype="0" fill="remove" grpId="0" nodeType="afterEffect">
                                  <p:stCondLst>
                                    <p:cond delay="0"/>
                                  </p:stCondLst>
                                  <p:childTnLst>
                                    <p:animScale>
                                      <p:cBhvr>
                                        <p:cTn id="56" dur="1000" fill="hold"/>
                                        <p:tgtEl>
                                          <p:spTgt spid="12"/>
                                        </p:tgtEl>
                                      </p:cBhvr>
                                      <p:by x="150000" y="150000"/>
                                    </p:animScale>
                                  </p:childTnLst>
                                </p:cTn>
                              </p:par>
                            </p:childTnLst>
                          </p:cTn>
                        </p:par>
                        <p:par>
                          <p:cTn id="57" fill="hold">
                            <p:stCondLst>
                              <p:cond delay="14000"/>
                            </p:stCondLst>
                            <p:childTnLst>
                              <p:par>
                                <p:cTn id="58" presetID="6" presetClass="emph" presetSubtype="0" fill="remove" grpId="1" nodeType="afterEffect">
                                  <p:stCondLst>
                                    <p:cond delay="0"/>
                                  </p:stCondLst>
                                  <p:childTnLst>
                                    <p:animScale>
                                      <p:cBhvr>
                                        <p:cTn id="59" dur="1000" fill="hold"/>
                                        <p:tgtEl>
                                          <p:spTgt spid="13"/>
                                        </p:tgtEl>
                                      </p:cBhvr>
                                      <p:by x="150000" y="150000"/>
                                    </p:animScale>
                                  </p:childTnLst>
                                </p:cTn>
                              </p:par>
                            </p:childTnLst>
                          </p:cTn>
                        </p:par>
                        <p:par>
                          <p:cTn id="60" fill="hold">
                            <p:stCondLst>
                              <p:cond delay="15000"/>
                            </p:stCondLst>
                            <p:childTnLst>
                              <p:par>
                                <p:cTn id="61" presetID="3" presetClass="entr" presetSubtype="10" fill="hold"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blinds(horizontal)">
                                      <p:cBhvr>
                                        <p:cTn id="63" dur="500"/>
                                        <p:tgtEl>
                                          <p:spTgt spid="2"/>
                                        </p:tgtEl>
                                      </p:cBhvr>
                                    </p:animEffect>
                                  </p:childTnLst>
                                </p:cTn>
                              </p:par>
                            </p:childTnLst>
                          </p:cTn>
                        </p:par>
                        <p:par>
                          <p:cTn id="64" fill="hold">
                            <p:stCondLst>
                              <p:cond delay="15500"/>
                            </p:stCondLst>
                            <p:childTnLst>
                              <p:par>
                                <p:cTn id="65" presetID="1" presetClass="entr" presetSubtype="0" fill="hold" grpId="0" nodeType="afterEffect">
                                  <p:stCondLst>
                                    <p:cond delay="1000"/>
                                  </p:stCondLst>
                                  <p:childTnLst>
                                    <p:set>
                                      <p:cBhvr>
                                        <p:cTn id="6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7" fill="hold" display="0">
                  <p:stCondLst>
                    <p:cond delay="indefinite"/>
                  </p:stCondLst>
                  <p:endCondLst>
                    <p:cond evt="onStopAudio" delay="0">
                      <p:tgtEl>
                        <p:sldTgt/>
                      </p:tgtEl>
                    </p:cond>
                  </p:endCondLst>
                </p:cTn>
                <p:tgtEl>
                  <p:spTgt spid="28"/>
                </p:tgtEl>
              </p:cMediaNode>
            </p:audio>
          </p:childTnLst>
        </p:cTn>
      </p:par>
    </p:tnLst>
    <p:bldLst>
      <p:bldP spid="5" grpId="0" animBg="1"/>
      <p:bldP spid="8" grpId="0" animBg="1"/>
      <p:bldP spid="11" grpId="0"/>
      <p:bldP spid="13" grpId="0"/>
      <p:bldP spid="13" grpId="1"/>
      <p:bldP spid="3" grpId="0"/>
      <p:bldP spid="12" grpId="0"/>
      <p:bldP spid="7" grpId="0" animBg="1"/>
      <p:bldP spid="10"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46566-7078-AFB4-E7A7-2B9CD4202E7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8149A52-2980-1880-2DC3-AFAE60FED3F2}"/>
              </a:ext>
            </a:extLst>
          </p:cNvPr>
          <p:cNvSpPr/>
          <p:nvPr/>
        </p:nvSpPr>
        <p:spPr>
          <a:xfrm>
            <a:off x="8371335" y="197861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BEA5100-88E3-85B9-9FCA-127CFDE02333}"/>
              </a:ext>
            </a:extLst>
          </p:cNvPr>
          <p:cNvSpPr/>
          <p:nvPr/>
        </p:nvSpPr>
        <p:spPr>
          <a:xfrm>
            <a:off x="7014569" y="82496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5F9F5B2-0A2B-4110-66ED-04DEAB6D817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9834136D-2648-B24F-8C9E-D796584FF1FA}"/>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B1A1D5F3-E573-98C4-FA6E-5625A38AF933}"/>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2F39B78-55AE-D718-6AB6-DBCBF80D4E23}"/>
              </a:ext>
            </a:extLst>
          </p:cNvPr>
          <p:cNvSpPr txBox="1"/>
          <p:nvPr/>
        </p:nvSpPr>
        <p:spPr>
          <a:xfrm>
            <a:off x="4819650" y="4711780"/>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7C25080C-7631-E753-E2AE-70901C8EF83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B936AB-4F22-29A4-6E44-BA3E1CE12906}"/>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E9DA6522-8FCE-7E7C-759A-3DD2BEE4EFFC}"/>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7" name="Oval 6">
            <a:extLst>
              <a:ext uri="{FF2B5EF4-FFF2-40B4-BE49-F238E27FC236}">
                <a16:creationId xmlns:a16="http://schemas.microsoft.com/office/drawing/2014/main" id="{B181A782-F1BA-FCAB-3E98-92FC4477B2F9}"/>
              </a:ext>
            </a:extLst>
          </p:cNvPr>
          <p:cNvSpPr/>
          <p:nvPr/>
        </p:nvSpPr>
        <p:spPr>
          <a:xfrm>
            <a:off x="7014569"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07F2B28-1ACD-BD6F-1668-95897E42553B}"/>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ADACE85-517C-0AC4-1F5E-AC26C75CB28B}"/>
              </a:ext>
            </a:extLst>
          </p:cNvPr>
          <p:cNvSpPr/>
          <p:nvPr/>
        </p:nvSpPr>
        <p:spPr>
          <a:xfrm>
            <a:off x="8371335" y="425458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Audio 23">
            <a:extLst>
              <a:ext uri="{FF2B5EF4-FFF2-40B4-BE49-F238E27FC236}">
                <a16:creationId xmlns:a16="http://schemas.microsoft.com/office/drawing/2014/main" id="{44763EC7-1B75-FCE4-B779-C771A98BB53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69200270"/>
      </p:ext>
    </p:extLst>
  </p:cSld>
  <p:clrMapOvr>
    <a:masterClrMapping/>
  </p:clrMapOvr>
  <mc:AlternateContent xmlns:mc="http://schemas.openxmlformats.org/markup-compatibility/2006" xmlns:p14="http://schemas.microsoft.com/office/powerpoint/2010/main">
    <mc:Choice Requires="p14">
      <p:transition spd="slow" p14:dur="2000" advClick="0" advTm="17989"/>
    </mc:Choice>
    <mc:Fallback xmlns="">
      <p:transition spd="slow" advClick="0" advTm="179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0"/>
                                        </p:tgtEl>
                                        <p:attrNameLst>
                                          <p:attrName>style.color</p:attrName>
                                        </p:attrNameLst>
                                      </p:cBhvr>
                                      <p:to>
                                        <a:schemeClr val="bg1"/>
                                      </p:to>
                                    </p:animClr>
                                    <p:animClr clrSpc="rgb" dir="cw">
                                      <p:cBhvr>
                                        <p:cTn id="21" dur="500" autoRev="1" fill="remove"/>
                                        <p:tgtEl>
                                          <p:spTgt spid="10"/>
                                        </p:tgtEl>
                                        <p:attrNameLst>
                                          <p:attrName>fillcolor</p:attrName>
                                        </p:attrNameLst>
                                      </p:cBhvr>
                                      <p:to>
                                        <a:schemeClr val="bg1"/>
                                      </p:to>
                                    </p:animClr>
                                    <p:set>
                                      <p:cBhvr>
                                        <p:cTn id="22" dur="500" autoRev="1" fill="remove"/>
                                        <p:tgtEl>
                                          <p:spTgt spid="10"/>
                                        </p:tgtEl>
                                        <p:attrNameLst>
                                          <p:attrName>fill.type</p:attrName>
                                        </p:attrNameLst>
                                      </p:cBhvr>
                                      <p:to>
                                        <p:strVal val="solid"/>
                                      </p:to>
                                    </p:set>
                                    <p:set>
                                      <p:cBhvr>
                                        <p:cTn id="23" dur="500" autoRev="1" fill="remove"/>
                                        <p:tgtEl>
                                          <p:spTgt spid="10"/>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5"/>
                                        </p:tgtEl>
                                        <p:attrNameLst>
                                          <p:attrName>style.color</p:attrName>
                                        </p:attrNameLst>
                                      </p:cBhvr>
                                      <p:to>
                                        <a:schemeClr val="bg1"/>
                                      </p:to>
                                    </p:animClr>
                                    <p:animClr clrSpc="rgb" dir="cw">
                                      <p:cBhvr>
                                        <p:cTn id="26" dur="500" autoRev="1" fill="remove"/>
                                        <p:tgtEl>
                                          <p:spTgt spid="15"/>
                                        </p:tgtEl>
                                        <p:attrNameLst>
                                          <p:attrName>fillcolor</p:attrName>
                                        </p:attrNameLst>
                                      </p:cBhvr>
                                      <p:to>
                                        <a:schemeClr val="bg1"/>
                                      </p:to>
                                    </p:animClr>
                                    <p:set>
                                      <p:cBhvr>
                                        <p:cTn id="27" dur="500" autoRev="1" fill="remove"/>
                                        <p:tgtEl>
                                          <p:spTgt spid="15"/>
                                        </p:tgtEl>
                                        <p:attrNameLst>
                                          <p:attrName>fill.type</p:attrName>
                                        </p:attrNameLst>
                                      </p:cBhvr>
                                      <p:to>
                                        <p:strVal val="solid"/>
                                      </p:to>
                                    </p:set>
                                    <p:set>
                                      <p:cBhvr>
                                        <p:cTn id="28" dur="500" autoRev="1" fill="remove"/>
                                        <p:tgtEl>
                                          <p:spTgt spid="15"/>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27" presetClass="emph" presetSubtype="0" fill="remove" grpId="0" nodeType="afterEffect">
                                  <p:stCondLst>
                                    <p:cond delay="1000"/>
                                  </p:stCondLst>
                                  <p:childTnLst>
                                    <p:animClr clrSpc="rgb" dir="cw">
                                      <p:cBhvr override="childStyle">
                                        <p:cTn id="37" dur="500" autoRev="1" fill="remove"/>
                                        <p:tgtEl>
                                          <p:spTgt spid="5"/>
                                        </p:tgtEl>
                                        <p:attrNameLst>
                                          <p:attrName>style.color</p:attrName>
                                        </p:attrNameLst>
                                      </p:cBhvr>
                                      <p:to>
                                        <a:schemeClr val="bg1"/>
                                      </p:to>
                                    </p:animClr>
                                    <p:animClr clrSpc="rgb" dir="cw">
                                      <p:cBhvr>
                                        <p:cTn id="38" dur="500" autoRev="1" fill="remove"/>
                                        <p:tgtEl>
                                          <p:spTgt spid="5"/>
                                        </p:tgtEl>
                                        <p:attrNameLst>
                                          <p:attrName>fillcolor</p:attrName>
                                        </p:attrNameLst>
                                      </p:cBhvr>
                                      <p:to>
                                        <a:schemeClr val="bg1"/>
                                      </p:to>
                                    </p:animClr>
                                    <p:set>
                                      <p:cBhvr>
                                        <p:cTn id="39" dur="500" autoRev="1" fill="remove"/>
                                        <p:tgtEl>
                                          <p:spTgt spid="5"/>
                                        </p:tgtEl>
                                        <p:attrNameLst>
                                          <p:attrName>fill.type</p:attrName>
                                        </p:attrNameLst>
                                      </p:cBhvr>
                                      <p:to>
                                        <p:strVal val="solid"/>
                                      </p:to>
                                    </p:set>
                                    <p:set>
                                      <p:cBhvr>
                                        <p:cTn id="40" dur="500" autoRev="1" fill="remove"/>
                                        <p:tgtEl>
                                          <p:spTgt spid="5"/>
                                        </p:tgtEl>
                                        <p:attrNameLst>
                                          <p:attrName>fill.on</p:attrName>
                                        </p:attrNameLst>
                                      </p:cBhvr>
                                      <p:to>
                                        <p:strVal val="true"/>
                                      </p:to>
                                    </p:set>
                                  </p:childTnLst>
                                </p:cTn>
                              </p:par>
                            </p:childTnLst>
                          </p:cTn>
                        </p:par>
                        <p:par>
                          <p:cTn id="41" fill="hold">
                            <p:stCondLst>
                              <p:cond delay="11500"/>
                            </p:stCondLst>
                            <p:childTnLst>
                              <p:par>
                                <p:cTn id="42" presetID="6" presetClass="emph" presetSubtype="0" fill="remove" grpId="0" nodeType="afterEffect">
                                  <p:stCondLst>
                                    <p:cond delay="500"/>
                                  </p:stCondLst>
                                  <p:childTnLst>
                                    <p:animScale>
                                      <p:cBhvr>
                                        <p:cTn id="43" dur="1000" fill="hold"/>
                                        <p:tgtEl>
                                          <p:spTgt spid="11"/>
                                        </p:tgtEl>
                                      </p:cBhvr>
                                      <p:by x="150000" y="150000"/>
                                    </p:animScale>
                                  </p:childTnLst>
                                </p:cTn>
                              </p:par>
                            </p:childTnLst>
                          </p:cTn>
                        </p:par>
                        <p:par>
                          <p:cTn id="44" fill="hold">
                            <p:stCondLst>
                              <p:cond delay="13000"/>
                            </p:stCondLst>
                            <p:childTnLst>
                              <p:par>
                                <p:cTn id="45" presetID="6" presetClass="emph" presetSubtype="0" fill="remove" grpId="0" nodeType="afterEffect">
                                  <p:stCondLst>
                                    <p:cond delay="0"/>
                                  </p:stCondLst>
                                  <p:childTnLst>
                                    <p:animScale>
                                      <p:cBhvr>
                                        <p:cTn id="46" dur="1000" fill="hold"/>
                                        <p:tgtEl>
                                          <p:spTgt spid="12"/>
                                        </p:tgtEl>
                                      </p:cBhvr>
                                      <p:by x="150000" y="150000"/>
                                    </p:animScale>
                                  </p:childTnLst>
                                </p:cTn>
                              </p:par>
                            </p:childTnLst>
                          </p:cTn>
                        </p:par>
                        <p:par>
                          <p:cTn id="47" fill="hold">
                            <p:stCondLst>
                              <p:cond delay="14000"/>
                            </p:stCondLst>
                            <p:childTnLst>
                              <p:par>
                                <p:cTn id="48" presetID="6" presetClass="emph" presetSubtype="0" fill="remove" grpId="1" nodeType="afterEffect">
                                  <p:stCondLst>
                                    <p:cond delay="0"/>
                                  </p:stCondLst>
                                  <p:childTnLst>
                                    <p:animScale>
                                      <p:cBhvr>
                                        <p:cTn id="49" dur="1000" fill="hold"/>
                                        <p:tgtEl>
                                          <p:spTgt spid="13"/>
                                        </p:tgtEl>
                                      </p:cBhvr>
                                      <p:by x="150000" y="150000"/>
                                    </p:animScale>
                                  </p:childTnLst>
                                </p:cTn>
                              </p:par>
                            </p:childTnLst>
                          </p:cTn>
                        </p:par>
                        <p:par>
                          <p:cTn id="50" fill="hold">
                            <p:stCondLst>
                              <p:cond delay="15000"/>
                            </p:stCondLst>
                            <p:childTnLst>
                              <p:par>
                                <p:cTn id="51" presetID="3" presetClass="entr" presetSubtype="1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blinds(horizontal)">
                                      <p:cBhvr>
                                        <p:cTn id="53" dur="500"/>
                                        <p:tgtEl>
                                          <p:spTgt spid="2"/>
                                        </p:tgtEl>
                                      </p:cBhvr>
                                    </p:animEffect>
                                  </p:childTnLst>
                                </p:cTn>
                              </p:par>
                            </p:childTnLst>
                          </p:cTn>
                        </p:par>
                        <p:par>
                          <p:cTn id="54" fill="hold">
                            <p:stCondLst>
                              <p:cond delay="15500"/>
                            </p:stCondLst>
                            <p:childTnLst>
                              <p:par>
                                <p:cTn id="55" presetID="1" presetClass="entr" presetSubtype="0" fill="hold" grpId="0" nodeType="afterEffect">
                                  <p:stCondLst>
                                    <p:cond delay="1000"/>
                                  </p:stCondLst>
                                  <p:childTnLst>
                                    <p:set>
                                      <p:cBhvr>
                                        <p:cTn id="5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7" fill="hold" display="0">
                  <p:stCondLst>
                    <p:cond delay="indefinite"/>
                  </p:stCondLst>
                  <p:endCondLst>
                    <p:cond evt="onStopAudio" delay="0">
                      <p:tgtEl>
                        <p:sldTgt/>
                      </p:tgtEl>
                    </p:cond>
                  </p:endCondLst>
                </p:cTn>
                <p:tgtEl>
                  <p:spTgt spid="24"/>
                </p:tgtEl>
              </p:cMediaNode>
            </p:audio>
          </p:childTnLst>
        </p:cTn>
      </p:par>
    </p:tnLst>
    <p:bldLst>
      <p:bldP spid="5" grpId="0" animBg="1"/>
      <p:bldP spid="8" grpId="0" animBg="1"/>
      <p:bldP spid="11" grpId="0"/>
      <p:bldP spid="13" grpId="0"/>
      <p:bldP spid="13" grpId="1"/>
      <p:bldP spid="3" grpId="0"/>
      <p:bldP spid="12" grpId="0"/>
      <p:bldP spid="7" grpId="0" animBg="1"/>
      <p:bldP spid="10" grpId="0" animBg="1"/>
      <p:bldP spid="1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18</TotalTime>
  <Words>281</Words>
  <Application>Microsoft Office PowerPoint</Application>
  <PresentationFormat>Widescreen</PresentationFormat>
  <Paragraphs>38</Paragraphs>
  <Slides>12</Slides>
  <Notes>0</Notes>
  <HiddenSlides>0</HiddenSlides>
  <MMClips>11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Aptos</vt:lpstr>
      <vt:lpstr>Aptos Display</vt:lpstr>
      <vt:lpstr>Arial</vt:lpstr>
      <vt:lpstr>Times New Roman</vt:lpstr>
      <vt:lpstr>Office Theme</vt:lpstr>
      <vt:lpstr>Dot Number Total  Lesson 25 – Count Up from the  Bigger Number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Now open your workbook to today's lesson. We are going to give you 30 seconds to circle the larger of the two numbers. Ready Begin.  Now you will have 2 minutes to complete the problems. Let’s see how many you can do!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2025-08-10T19:19:47Z</dcterms:created>
  <dcterms:modified xsi:type="dcterms:W3CDTF">2025-08-13T05:47:11Z</dcterms:modified>
</cp:coreProperties>
</file>