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10" r:id="rId4"/>
    <p:sldId id="291" r:id="rId5"/>
    <p:sldId id="298" r:id="rId6"/>
    <p:sldId id="356" r:id="rId7"/>
    <p:sldId id="306" r:id="rId8"/>
    <p:sldId id="349" r:id="rId9"/>
    <p:sldId id="308" r:id="rId10"/>
    <p:sldId id="359" r:id="rId11"/>
    <p:sldId id="351" r:id="rId12"/>
    <p:sldId id="299" r:id="rId13"/>
    <p:sldId id="346" r:id="rId14"/>
    <p:sldId id="294" r:id="rId15"/>
    <p:sldId id="353" r:id="rId16"/>
    <p:sldId id="341" r:id="rId17"/>
    <p:sldId id="30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D113201E-29E5-4171-804B-D6A2F01E0FF8}" v="15" dt="2025-08-13T05:22:49.5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113201E-29E5-4171-804B-D6A2F01E0FF8}"/>
    <pc:docChg chg="custSel addSld delSld modSld">
      <pc:chgData name="Poncy, Brian" userId="002c98f0-3707-44e7-b27e-58ac2885d61f" providerId="ADAL" clId="{D113201E-29E5-4171-804B-D6A2F01E0FF8}" dt="2025-08-13T05:34:01.733" v="72" actId="1076"/>
      <pc:docMkLst>
        <pc:docMk/>
      </pc:docMkLst>
      <pc:sldChg chg="modSp mod">
        <pc:chgData name="Poncy, Brian" userId="002c98f0-3707-44e7-b27e-58ac2885d61f" providerId="ADAL" clId="{D113201E-29E5-4171-804B-D6A2F01E0FF8}" dt="2025-08-13T05:34:01.733" v="72" actId="1076"/>
        <pc:sldMkLst>
          <pc:docMk/>
          <pc:sldMk cId="1152498174" sldId="257"/>
        </pc:sldMkLst>
        <pc:spChg chg="mod">
          <ac:chgData name="Poncy, Brian" userId="002c98f0-3707-44e7-b27e-58ac2885d61f" providerId="ADAL" clId="{D113201E-29E5-4171-804B-D6A2F01E0FF8}" dt="2025-08-13T05:34:01.733" v="72" actId="1076"/>
          <ac:spMkLst>
            <pc:docMk/>
            <pc:sldMk cId="1152498174" sldId="257"/>
            <ac:spMk id="2" creationId="{7D11E6F9-48A4-0F48-121D-CA789C12D048}"/>
          </ac:spMkLst>
        </pc:spChg>
      </pc:sldChg>
      <pc:sldChg chg="add">
        <pc:chgData name="Poncy, Brian" userId="002c98f0-3707-44e7-b27e-58ac2885d61f" providerId="ADAL" clId="{D113201E-29E5-4171-804B-D6A2F01E0FF8}" dt="2025-08-13T05:19:22.477" v="16"/>
        <pc:sldMkLst>
          <pc:docMk/>
          <pc:sldMk cId="238773628" sldId="291"/>
        </pc:sldMkLst>
      </pc:sldChg>
      <pc:sldChg chg="add del">
        <pc:chgData name="Poncy, Brian" userId="002c98f0-3707-44e7-b27e-58ac2885d61f" providerId="ADAL" clId="{D113201E-29E5-4171-804B-D6A2F01E0FF8}" dt="2025-08-13T05:20:46.269" v="23"/>
        <pc:sldMkLst>
          <pc:docMk/>
          <pc:sldMk cId="2191403778" sldId="294"/>
        </pc:sldMkLst>
      </pc:sldChg>
      <pc:sldChg chg="del">
        <pc:chgData name="Poncy, Brian" userId="002c98f0-3707-44e7-b27e-58ac2885d61f" providerId="ADAL" clId="{D113201E-29E5-4171-804B-D6A2F01E0FF8}" dt="2025-08-13T05:18:55.705" v="8" actId="47"/>
        <pc:sldMkLst>
          <pc:docMk/>
          <pc:sldMk cId="3269217665" sldId="295"/>
        </pc:sldMkLst>
      </pc:sldChg>
      <pc:sldChg chg="del">
        <pc:chgData name="Poncy, Brian" userId="002c98f0-3707-44e7-b27e-58ac2885d61f" providerId="ADAL" clId="{D113201E-29E5-4171-804B-D6A2F01E0FF8}" dt="2025-08-13T05:18:54.026" v="0" actId="47"/>
        <pc:sldMkLst>
          <pc:docMk/>
          <pc:sldMk cId="2015802325" sldId="297"/>
        </pc:sldMkLst>
      </pc:sldChg>
      <pc:sldChg chg="add">
        <pc:chgData name="Poncy, Brian" userId="002c98f0-3707-44e7-b27e-58ac2885d61f" providerId="ADAL" clId="{D113201E-29E5-4171-804B-D6A2F01E0FF8}" dt="2025-08-13T05:19:30.946" v="17"/>
        <pc:sldMkLst>
          <pc:docMk/>
          <pc:sldMk cId="1633057442" sldId="298"/>
        </pc:sldMkLst>
      </pc:sldChg>
      <pc:sldChg chg="add">
        <pc:chgData name="Poncy, Brian" userId="002c98f0-3707-44e7-b27e-58ac2885d61f" providerId="ADAL" clId="{D113201E-29E5-4171-804B-D6A2F01E0FF8}" dt="2025-08-13T05:20:21.976" v="21"/>
        <pc:sldMkLst>
          <pc:docMk/>
          <pc:sldMk cId="2537524119" sldId="299"/>
        </pc:sldMkLst>
      </pc:sldChg>
      <pc:sldChg chg="del">
        <pc:chgData name="Poncy, Brian" userId="002c98f0-3707-44e7-b27e-58ac2885d61f" providerId="ADAL" clId="{D113201E-29E5-4171-804B-D6A2F01E0FF8}" dt="2025-08-13T05:18:54.633" v="4" actId="47"/>
        <pc:sldMkLst>
          <pc:docMk/>
          <pc:sldMk cId="3598993338" sldId="300"/>
        </pc:sldMkLst>
      </pc:sldChg>
      <pc:sldChg chg="add">
        <pc:chgData name="Poncy, Brian" userId="002c98f0-3707-44e7-b27e-58ac2885d61f" providerId="ADAL" clId="{D113201E-29E5-4171-804B-D6A2F01E0FF8}" dt="2025-08-13T05:22:49.593" v="29"/>
        <pc:sldMkLst>
          <pc:docMk/>
          <pc:sldMk cId="1699349989" sldId="301"/>
        </pc:sldMkLst>
      </pc:sldChg>
      <pc:sldChg chg="del">
        <pc:chgData name="Poncy, Brian" userId="002c98f0-3707-44e7-b27e-58ac2885d61f" providerId="ADAL" clId="{D113201E-29E5-4171-804B-D6A2F01E0FF8}" dt="2025-08-13T05:18:57.353" v="14" actId="47"/>
        <pc:sldMkLst>
          <pc:docMk/>
          <pc:sldMk cId="4110384119" sldId="303"/>
        </pc:sldMkLst>
      </pc:sldChg>
      <pc:sldChg chg="add del">
        <pc:chgData name="Poncy, Brian" userId="002c98f0-3707-44e7-b27e-58ac2885d61f" providerId="ADAL" clId="{D113201E-29E5-4171-804B-D6A2F01E0FF8}" dt="2025-08-13T05:19:41.142" v="18"/>
        <pc:sldMkLst>
          <pc:docMk/>
          <pc:sldMk cId="797198459" sldId="306"/>
        </pc:sldMkLst>
      </pc:sldChg>
      <pc:sldChg chg="add">
        <pc:chgData name="Poncy, Brian" userId="002c98f0-3707-44e7-b27e-58ac2885d61f" providerId="ADAL" clId="{D113201E-29E5-4171-804B-D6A2F01E0FF8}" dt="2025-08-13T05:19:58.237" v="19"/>
        <pc:sldMkLst>
          <pc:docMk/>
          <pc:sldMk cId="3508466435" sldId="308"/>
        </pc:sldMkLst>
      </pc:sldChg>
      <pc:sldChg chg="del">
        <pc:chgData name="Poncy, Brian" userId="002c98f0-3707-44e7-b27e-58ac2885d61f" providerId="ADAL" clId="{D113201E-29E5-4171-804B-D6A2F01E0FF8}" dt="2025-08-13T05:18:54.333" v="2" actId="47"/>
        <pc:sldMkLst>
          <pc:docMk/>
          <pc:sldMk cId="1898995063" sldId="309"/>
        </pc:sldMkLst>
      </pc:sldChg>
      <pc:sldChg chg="add">
        <pc:chgData name="Poncy, Brian" userId="002c98f0-3707-44e7-b27e-58ac2885d61f" providerId="ADAL" clId="{D113201E-29E5-4171-804B-D6A2F01E0FF8}" dt="2025-08-13T05:19:13.110" v="15"/>
        <pc:sldMkLst>
          <pc:docMk/>
          <pc:sldMk cId="3182260757" sldId="310"/>
        </pc:sldMkLst>
      </pc:sldChg>
      <pc:sldChg chg="del">
        <pc:chgData name="Poncy, Brian" userId="002c98f0-3707-44e7-b27e-58ac2885d61f" providerId="ADAL" clId="{D113201E-29E5-4171-804B-D6A2F01E0FF8}" dt="2025-08-13T05:18:55.089" v="7" actId="47"/>
        <pc:sldMkLst>
          <pc:docMk/>
          <pc:sldMk cId="4270709004" sldId="311"/>
        </pc:sldMkLst>
      </pc:sldChg>
      <pc:sldChg chg="add del">
        <pc:chgData name="Poncy, Brian" userId="002c98f0-3707-44e7-b27e-58ac2885d61f" providerId="ADAL" clId="{D113201E-29E5-4171-804B-D6A2F01E0FF8}" dt="2025-08-13T05:21:33.535" v="26"/>
        <pc:sldMkLst>
          <pc:docMk/>
          <pc:sldMk cId="1208376013" sldId="341"/>
        </pc:sldMkLst>
      </pc:sldChg>
      <pc:sldChg chg="del">
        <pc:chgData name="Poncy, Brian" userId="002c98f0-3707-44e7-b27e-58ac2885d61f" providerId="ADAL" clId="{D113201E-29E5-4171-804B-D6A2F01E0FF8}" dt="2025-08-13T05:18:54.497" v="3" actId="47"/>
        <pc:sldMkLst>
          <pc:docMk/>
          <pc:sldMk cId="2618300859" sldId="344"/>
        </pc:sldMkLst>
      </pc:sldChg>
      <pc:sldChg chg="add del">
        <pc:chgData name="Poncy, Brian" userId="002c98f0-3707-44e7-b27e-58ac2885d61f" providerId="ADAL" clId="{D113201E-29E5-4171-804B-D6A2F01E0FF8}" dt="2025-08-13T05:20:31.272" v="22"/>
        <pc:sldMkLst>
          <pc:docMk/>
          <pc:sldMk cId="227626106" sldId="346"/>
        </pc:sldMkLst>
      </pc:sldChg>
      <pc:sldChg chg="del">
        <pc:chgData name="Poncy, Brian" userId="002c98f0-3707-44e7-b27e-58ac2885d61f" providerId="ADAL" clId="{D113201E-29E5-4171-804B-D6A2F01E0FF8}" dt="2025-08-13T05:18:55.880" v="9" actId="47"/>
        <pc:sldMkLst>
          <pc:docMk/>
          <pc:sldMk cId="1734051124" sldId="348"/>
        </pc:sldMkLst>
      </pc:sldChg>
      <pc:sldChg chg="add">
        <pc:chgData name="Poncy, Brian" userId="002c98f0-3707-44e7-b27e-58ac2885d61f" providerId="ADAL" clId="{D113201E-29E5-4171-804B-D6A2F01E0FF8}" dt="2025-08-13T05:21:12.175" v="24"/>
        <pc:sldMkLst>
          <pc:docMk/>
          <pc:sldMk cId="2349538785" sldId="349"/>
        </pc:sldMkLst>
      </pc:sldChg>
      <pc:sldChg chg="del">
        <pc:chgData name="Poncy, Brian" userId="002c98f0-3707-44e7-b27e-58ac2885d61f" providerId="ADAL" clId="{D113201E-29E5-4171-804B-D6A2F01E0FF8}" dt="2025-08-13T05:18:54.181" v="1" actId="47"/>
        <pc:sldMkLst>
          <pc:docMk/>
          <pc:sldMk cId="2368696158" sldId="350"/>
        </pc:sldMkLst>
      </pc:sldChg>
      <pc:sldChg chg="add">
        <pc:chgData name="Poncy, Brian" userId="002c98f0-3707-44e7-b27e-58ac2885d61f" providerId="ADAL" clId="{D113201E-29E5-4171-804B-D6A2F01E0FF8}" dt="2025-08-13T05:20:10.071" v="20"/>
        <pc:sldMkLst>
          <pc:docMk/>
          <pc:sldMk cId="1401781977" sldId="351"/>
        </pc:sldMkLst>
      </pc:sldChg>
      <pc:sldChg chg="add">
        <pc:chgData name="Poncy, Brian" userId="002c98f0-3707-44e7-b27e-58ac2885d61f" providerId="ADAL" clId="{D113201E-29E5-4171-804B-D6A2F01E0FF8}" dt="2025-08-13T05:21:22.464" v="25"/>
        <pc:sldMkLst>
          <pc:docMk/>
          <pc:sldMk cId="1609816378" sldId="353"/>
        </pc:sldMkLst>
      </pc:sldChg>
      <pc:sldChg chg="del">
        <pc:chgData name="Poncy, Brian" userId="002c98f0-3707-44e7-b27e-58ac2885d61f" providerId="ADAL" clId="{D113201E-29E5-4171-804B-D6A2F01E0FF8}" dt="2025-08-13T05:18:56.381" v="12" actId="47"/>
        <pc:sldMkLst>
          <pc:docMk/>
          <pc:sldMk cId="2734535513" sldId="355"/>
        </pc:sldMkLst>
      </pc:sldChg>
      <pc:sldChg chg="add">
        <pc:chgData name="Poncy, Brian" userId="002c98f0-3707-44e7-b27e-58ac2885d61f" providerId="ADAL" clId="{D113201E-29E5-4171-804B-D6A2F01E0FF8}" dt="2025-08-13T05:22:09.472" v="27"/>
        <pc:sldMkLst>
          <pc:docMk/>
          <pc:sldMk cId="4080364324" sldId="356"/>
        </pc:sldMkLst>
      </pc:sldChg>
      <pc:sldChg chg="add">
        <pc:chgData name="Poncy, Brian" userId="002c98f0-3707-44e7-b27e-58ac2885d61f" providerId="ADAL" clId="{D113201E-29E5-4171-804B-D6A2F01E0FF8}" dt="2025-08-13T05:22:32.240" v="28"/>
        <pc:sldMkLst>
          <pc:docMk/>
          <pc:sldMk cId="3157277019" sldId="359"/>
        </pc:sldMkLst>
      </pc:sldChg>
      <pc:sldChg chg="del">
        <pc:chgData name="Poncy, Brian" userId="002c98f0-3707-44e7-b27e-58ac2885d61f" providerId="ADAL" clId="{D113201E-29E5-4171-804B-D6A2F01E0FF8}" dt="2025-08-13T05:18:56.209" v="11" actId="47"/>
        <pc:sldMkLst>
          <pc:docMk/>
          <pc:sldMk cId="4200502299" sldId="366"/>
        </pc:sldMkLst>
      </pc:sldChg>
    </pc:docChg>
  </pc:docChgLst>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429000"/>
            <a:ext cx="10595600" cy="2387600"/>
          </a:xfrm>
        </p:spPr>
        <p:txBody>
          <a:bodyPr>
            <a:normAutofit fontScale="90000"/>
          </a:bodyPr>
          <a:lstStyle/>
          <a:p>
            <a:r>
              <a:rPr lang="en-US" dirty="0"/>
              <a:t>Dot Number Total</a:t>
            </a:r>
            <a:br>
              <a:rPr lang="en-US" dirty="0"/>
            </a:br>
            <a:br>
              <a:rPr lang="en-US" dirty="0"/>
            </a:br>
            <a:r>
              <a:rPr lang="en-US" dirty="0"/>
              <a:t>Lesson 18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6FB69-A566-EBDE-AA13-F3279B2FDFB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9935D94-3127-921D-81B9-9726A8921C2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FDB9391-C5BF-6C82-DBD9-2ED5EE753808}"/>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416FC30-1F18-03C3-83B3-CB70F0510903}"/>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A463071F-17A2-BF32-B328-CB8436811DD4}"/>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A60F7751-F100-C686-4909-37D912E32DFD}"/>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B955BCA-87F0-8A40-F92F-FC45441226DC}"/>
              </a:ext>
            </a:extLst>
          </p:cNvPr>
          <p:cNvSpPr txBox="1"/>
          <p:nvPr/>
        </p:nvSpPr>
        <p:spPr>
          <a:xfrm>
            <a:off x="4819650" y="4666552"/>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84231F28-C0F2-F3A1-FAA0-646381E5A726}"/>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BC35B17-B975-BE18-902C-5DC6BD14DE6A}"/>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FBA561-B2A3-BCE1-77FF-835DADFAE15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41708F02-FE15-AE38-6433-A53DED42895C}"/>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07D4155-E768-9629-B31E-4CBCD2F3BD7E}"/>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BCA3BA5-90B0-330A-6EFA-BC33047B33EC}"/>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F2EF187C-9C35-F356-E945-42EC5825B4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7277019"/>
      </p:ext>
    </p:extLst>
  </p:cSld>
  <p:clrMapOvr>
    <a:masterClrMapping/>
  </p:clrMapOvr>
  <mc:AlternateContent xmlns:mc="http://schemas.openxmlformats.org/markup-compatibility/2006" xmlns:p14="http://schemas.microsoft.com/office/powerpoint/2010/main">
    <mc:Choice Requires="p14">
      <p:transition spd="slow" p14:dur="2000" advClick="0" advTm="14025"/>
    </mc:Choice>
    <mc:Fallback xmlns="">
      <p:transition spd="slow" advClick="0" advTm="140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6" presetClass="emph" presetSubtype="0" fill="remove" grpId="1" nodeType="afterEffect">
                                  <p:stCondLst>
                                    <p:cond delay="500"/>
                                  </p:stCondLst>
                                  <p:childTnLst>
                                    <p:animScale>
                                      <p:cBhvr>
                                        <p:cTn id="41" dur="1000" fill="hold"/>
                                        <p:tgtEl>
                                          <p:spTgt spid="11"/>
                                        </p:tgtEl>
                                      </p:cBhvr>
                                      <p:by x="150000" y="150000"/>
                                    </p:animScale>
                                  </p:childTnLst>
                                </p:cTn>
                              </p:par>
                            </p:childTnLst>
                          </p:cTn>
                        </p:par>
                        <p:par>
                          <p:cTn id="42" fill="hold">
                            <p:stCondLst>
                              <p:cond delay="9000"/>
                            </p:stCondLst>
                            <p:childTnLst>
                              <p:par>
                                <p:cTn id="43" presetID="6" presetClass="emph" presetSubtype="0" fill="remove" grpId="0" nodeType="afterEffect">
                                  <p:stCondLst>
                                    <p:cond delay="0"/>
                                  </p:stCondLst>
                                  <p:childTnLst>
                                    <p:animScale>
                                      <p:cBhvr>
                                        <p:cTn id="44" dur="1000" fill="hold"/>
                                        <p:tgtEl>
                                          <p:spTgt spid="12"/>
                                        </p:tgtEl>
                                      </p:cBhvr>
                                      <p:by x="150000" y="150000"/>
                                    </p:animScale>
                                  </p:childTnLst>
                                </p:cTn>
                              </p:par>
                            </p:childTnLst>
                          </p:cTn>
                        </p:par>
                        <p:par>
                          <p:cTn id="45" fill="hold">
                            <p:stCondLst>
                              <p:cond delay="10000"/>
                            </p:stCondLst>
                            <p:childTnLst>
                              <p:par>
                                <p:cTn id="46" presetID="6" presetClass="emph" presetSubtype="0" fill="remove" grpId="0" nodeType="afterEffect">
                                  <p:stCondLst>
                                    <p:cond delay="0"/>
                                  </p:stCondLst>
                                  <p:childTnLst>
                                    <p:animScale>
                                      <p:cBhvr>
                                        <p:cTn id="47" dur="1000" fill="hold"/>
                                        <p:tgtEl>
                                          <p:spTgt spid="13"/>
                                        </p:tgtEl>
                                      </p:cBhvr>
                                      <p:by x="150000" y="150000"/>
                                    </p:animScale>
                                  </p:childTnLst>
                                </p:cTn>
                              </p:par>
                            </p:childTnLst>
                          </p:cTn>
                        </p:par>
                        <p:par>
                          <p:cTn id="48" fill="hold">
                            <p:stCondLst>
                              <p:cond delay="11000"/>
                            </p:stCondLst>
                            <p:childTnLst>
                              <p:par>
                                <p:cTn id="49" presetID="3" presetClass="entr" presetSubtype="10"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linds(horizontal)">
                                      <p:cBhvr>
                                        <p:cTn id="51" dur="500"/>
                                        <p:tgtEl>
                                          <p:spTgt spid="2"/>
                                        </p:tgtEl>
                                      </p:cBhvr>
                                    </p:animEffect>
                                  </p:childTnLst>
                                </p:cTn>
                              </p:par>
                            </p:childTnLst>
                          </p:cTn>
                        </p:par>
                        <p:par>
                          <p:cTn id="52" fill="hold">
                            <p:stCondLst>
                              <p:cond delay="11500"/>
                            </p:stCondLst>
                            <p:childTnLst>
                              <p:par>
                                <p:cTn id="53" presetID="1" presetClass="entr" presetSubtype="0" fill="hold" grpId="0" nodeType="afterEffect">
                                  <p:stCondLst>
                                    <p:cond delay="100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5C1C7-2FA2-133A-805E-3E16795E4F5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3D07A3A4-5CFC-3CAC-CC04-37C706CC1936}"/>
              </a:ext>
            </a:extLst>
          </p:cNvPr>
          <p:cNvSpPr/>
          <p:nvPr/>
        </p:nvSpPr>
        <p:spPr>
          <a:xfrm>
            <a:off x="8132192" y="80169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F74EA44-2E9A-2485-24EC-A07BD2A1D0D7}"/>
              </a:ext>
            </a:extLst>
          </p:cNvPr>
          <p:cNvSpPr/>
          <p:nvPr/>
        </p:nvSpPr>
        <p:spPr>
          <a:xfrm>
            <a:off x="7283641" y="805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8C7CCAE-EAD8-95A3-F9C6-011B27FD7A79}"/>
              </a:ext>
            </a:extLst>
          </p:cNvPr>
          <p:cNvSpPr txBox="1"/>
          <p:nvPr/>
        </p:nvSpPr>
        <p:spPr>
          <a:xfrm>
            <a:off x="4796271" y="540984"/>
            <a:ext cx="761999" cy="2400657"/>
          </a:xfrm>
          <a:prstGeom prst="rect">
            <a:avLst/>
          </a:prstGeom>
          <a:noFill/>
        </p:spPr>
        <p:txBody>
          <a:bodyPr wrap="square" rtlCol="0">
            <a:spAutoFit/>
          </a:bodyPr>
          <a:lstStyle/>
          <a:p>
            <a:r>
              <a:rPr lang="en-US" sz="15000" dirty="0"/>
              <a:t>6</a:t>
            </a:r>
          </a:p>
        </p:txBody>
      </p:sp>
      <p:sp>
        <p:nvSpPr>
          <p:cNvPr id="13" name="TextBox 12">
            <a:extLst>
              <a:ext uri="{FF2B5EF4-FFF2-40B4-BE49-F238E27FC236}">
                <a16:creationId xmlns:a16="http://schemas.microsoft.com/office/drawing/2014/main" id="{4FCCDF75-E3A7-FA70-4C36-023DC73C71DC}"/>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19631099-9936-38E8-999A-25C1E0FB1257}"/>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20F8B08-AEC9-C114-34B9-6AF86FAB4CD8}"/>
              </a:ext>
            </a:extLst>
          </p:cNvPr>
          <p:cNvSpPr txBox="1"/>
          <p:nvPr/>
        </p:nvSpPr>
        <p:spPr>
          <a:xfrm>
            <a:off x="4819650" y="4692471"/>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BD0D9633-F86F-D17C-8A44-20D53A4392DB}"/>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6E91448-26DC-6AA9-C470-24D0629152E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2667E65C-35EF-7268-D07F-DB30B26384F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32EBEBCC-92D8-4B3B-D554-7A7A3017FD39}"/>
              </a:ext>
            </a:extLst>
          </p:cNvPr>
          <p:cNvSpPr/>
          <p:nvPr/>
        </p:nvSpPr>
        <p:spPr>
          <a:xfrm>
            <a:off x="7298720" y="144717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683B1C5-1EA3-0093-2FB4-789F2507B203}"/>
              </a:ext>
            </a:extLst>
          </p:cNvPr>
          <p:cNvSpPr/>
          <p:nvPr/>
        </p:nvSpPr>
        <p:spPr>
          <a:xfrm>
            <a:off x="8135835" y="1444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7F81225-12AA-3E11-9667-5868BB906EA5}"/>
              </a:ext>
            </a:extLst>
          </p:cNvPr>
          <p:cNvSpPr/>
          <p:nvPr/>
        </p:nvSpPr>
        <p:spPr>
          <a:xfrm>
            <a:off x="7290742" y="208039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4D1FC97-9A21-2B30-A1E3-102023805D07}"/>
              </a:ext>
            </a:extLst>
          </p:cNvPr>
          <p:cNvSpPr/>
          <p:nvPr/>
        </p:nvSpPr>
        <p:spPr>
          <a:xfrm>
            <a:off x="8132192" y="20836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F757435-E159-397E-70FB-F803EA017122}"/>
              </a:ext>
            </a:extLst>
          </p:cNvPr>
          <p:cNvSpPr/>
          <p:nvPr/>
        </p:nvSpPr>
        <p:spPr>
          <a:xfrm>
            <a:off x="7105290" y="307710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8E2749B-D716-D311-CFC2-7052313374B7}"/>
              </a:ext>
            </a:extLst>
          </p:cNvPr>
          <p:cNvSpPr/>
          <p:nvPr/>
        </p:nvSpPr>
        <p:spPr>
          <a:xfrm>
            <a:off x="7683092"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D3D1478-5AD9-6D40-212A-5C0B8BD6D762}"/>
              </a:ext>
            </a:extLst>
          </p:cNvPr>
          <p:cNvSpPr/>
          <p:nvPr/>
        </p:nvSpPr>
        <p:spPr>
          <a:xfrm>
            <a:off x="8253899" y="413862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Audio 37">
            <a:extLst>
              <a:ext uri="{FF2B5EF4-FFF2-40B4-BE49-F238E27FC236}">
                <a16:creationId xmlns:a16="http://schemas.microsoft.com/office/drawing/2014/main" id="{A161DE4F-C41A-A9F7-274D-6673F0EC31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1781977"/>
      </p:ext>
    </p:extLst>
  </p:cSld>
  <p:clrMapOvr>
    <a:masterClrMapping/>
  </p:clrMapOvr>
  <mc:AlternateContent xmlns:mc="http://schemas.openxmlformats.org/markup-compatibility/2006" xmlns:p14="http://schemas.microsoft.com/office/powerpoint/2010/main">
    <mc:Choice Requires="p14">
      <p:transition spd="slow" p14:dur="2000" advClick="0" advTm="19593"/>
    </mc:Choice>
    <mc:Fallback xmlns="">
      <p:transition spd="slow" advClick="0" advTm="195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4"/>
                                        </p:tgtEl>
                                        <p:attrNameLst>
                                          <p:attrName>style.color</p:attrName>
                                        </p:attrNameLst>
                                      </p:cBhvr>
                                      <p:to>
                                        <a:schemeClr val="bg1"/>
                                      </p:to>
                                    </p:animClr>
                                    <p:animClr clrSpc="rgb" dir="cw">
                                      <p:cBhvr>
                                        <p:cTn id="41" dur="500" autoRev="1" fill="remove"/>
                                        <p:tgtEl>
                                          <p:spTgt spid="14"/>
                                        </p:tgtEl>
                                        <p:attrNameLst>
                                          <p:attrName>fillcolor</p:attrName>
                                        </p:attrNameLst>
                                      </p:cBhvr>
                                      <p:to>
                                        <a:schemeClr val="bg1"/>
                                      </p:to>
                                    </p:animClr>
                                    <p:set>
                                      <p:cBhvr>
                                        <p:cTn id="42" dur="500" autoRev="1" fill="remove"/>
                                        <p:tgtEl>
                                          <p:spTgt spid="14"/>
                                        </p:tgtEl>
                                        <p:attrNameLst>
                                          <p:attrName>fill.type</p:attrName>
                                        </p:attrNameLst>
                                      </p:cBhvr>
                                      <p:to>
                                        <p:strVal val="solid"/>
                                      </p:to>
                                    </p:set>
                                    <p:set>
                                      <p:cBhvr>
                                        <p:cTn id="43" dur="500" autoRev="1" fill="remove"/>
                                        <p:tgtEl>
                                          <p:spTgt spid="14"/>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15"/>
                                        </p:tgtEl>
                                        <p:attrNameLst>
                                          <p:attrName>style.color</p:attrName>
                                        </p:attrNameLst>
                                      </p:cBhvr>
                                      <p:to>
                                        <a:schemeClr val="bg1"/>
                                      </p:to>
                                    </p:animClr>
                                    <p:animClr clrSpc="rgb" dir="cw">
                                      <p:cBhvr>
                                        <p:cTn id="47" dur="500" autoRev="1" fill="remove"/>
                                        <p:tgtEl>
                                          <p:spTgt spid="15"/>
                                        </p:tgtEl>
                                        <p:attrNameLst>
                                          <p:attrName>fillcolor</p:attrName>
                                        </p:attrNameLst>
                                      </p:cBhvr>
                                      <p:to>
                                        <a:schemeClr val="bg1"/>
                                      </p:to>
                                    </p:animClr>
                                    <p:set>
                                      <p:cBhvr>
                                        <p:cTn id="48" dur="500" autoRev="1" fill="remove"/>
                                        <p:tgtEl>
                                          <p:spTgt spid="15"/>
                                        </p:tgtEl>
                                        <p:attrNameLst>
                                          <p:attrName>fill.type</p:attrName>
                                        </p:attrNameLst>
                                      </p:cBhvr>
                                      <p:to>
                                        <p:strVal val="solid"/>
                                      </p:to>
                                    </p:set>
                                    <p:set>
                                      <p:cBhvr>
                                        <p:cTn id="49" dur="500" autoRev="1" fill="remove"/>
                                        <p:tgtEl>
                                          <p:spTgt spid="15"/>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7"/>
                                        </p:tgtEl>
                                        <p:attrNameLst>
                                          <p:attrName>style.color</p:attrName>
                                        </p:attrNameLst>
                                      </p:cBhvr>
                                      <p:to>
                                        <a:schemeClr val="bg1"/>
                                      </p:to>
                                    </p:animClr>
                                    <p:animClr clrSpc="rgb" dir="cw">
                                      <p:cBhvr>
                                        <p:cTn id="59" dur="500" autoRev="1" fill="remove"/>
                                        <p:tgtEl>
                                          <p:spTgt spid="17"/>
                                        </p:tgtEl>
                                        <p:attrNameLst>
                                          <p:attrName>fillcolor</p:attrName>
                                        </p:attrNameLst>
                                      </p:cBhvr>
                                      <p:to>
                                        <a:schemeClr val="bg1"/>
                                      </p:to>
                                    </p:animClr>
                                    <p:set>
                                      <p:cBhvr>
                                        <p:cTn id="60" dur="500" autoRev="1" fill="remove"/>
                                        <p:tgtEl>
                                          <p:spTgt spid="17"/>
                                        </p:tgtEl>
                                        <p:attrNameLst>
                                          <p:attrName>fill.type</p:attrName>
                                        </p:attrNameLst>
                                      </p:cBhvr>
                                      <p:to>
                                        <p:strVal val="solid"/>
                                      </p:to>
                                    </p:set>
                                    <p:set>
                                      <p:cBhvr>
                                        <p:cTn id="61" dur="500" autoRev="1" fill="remove"/>
                                        <p:tgtEl>
                                          <p:spTgt spid="17"/>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1"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0"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100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38"/>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B53F8-60AB-BDC4-B3BC-2D0672B26FE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BF0B05C-D065-2C1D-893D-069261C8BF91}"/>
              </a:ext>
            </a:extLst>
          </p:cNvPr>
          <p:cNvSpPr/>
          <p:nvPr/>
        </p:nvSpPr>
        <p:spPr>
          <a:xfrm>
            <a:off x="7194426" y="310484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3A2916-A90C-269F-8119-695992DE8149}"/>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B4C0B81-27B4-A272-DED0-800AD1B076F2}"/>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2AF59831-F328-4F01-EA27-6334BE85045D}"/>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FDA83588-65B6-BAC5-5FCC-E506087032F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B00D430-0FEC-406D-53EA-268E474C4A03}"/>
              </a:ext>
            </a:extLst>
          </p:cNvPr>
          <p:cNvSpPr txBox="1"/>
          <p:nvPr/>
        </p:nvSpPr>
        <p:spPr>
          <a:xfrm>
            <a:off x="4819650"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46F7D830-678B-235B-4AEA-3C3D5B498FE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FF7A1A91-5042-F463-672B-41FB9410D8E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F55817AA-8FE3-EAAB-7363-6577E2036AD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07B947A-2BF5-090E-8C77-1F71FF232502}"/>
              </a:ext>
            </a:extLst>
          </p:cNvPr>
          <p:cNvSpPr/>
          <p:nvPr/>
        </p:nvSpPr>
        <p:spPr>
          <a:xfrm>
            <a:off x="8169866" y="310484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27436CC-C4E2-A9B8-AEE4-B665E95672CC}"/>
              </a:ext>
            </a:extLst>
          </p:cNvPr>
          <p:cNvSpPr/>
          <p:nvPr/>
        </p:nvSpPr>
        <p:spPr>
          <a:xfrm>
            <a:off x="7682785" y="361735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AC61E14-E993-1BE8-C884-A6FCFFACB36A}"/>
              </a:ext>
            </a:extLst>
          </p:cNvPr>
          <p:cNvSpPr/>
          <p:nvPr/>
        </p:nvSpPr>
        <p:spPr>
          <a:xfrm>
            <a:off x="7225585" y="41298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FA929F8-E23E-9B84-6490-85364F3E4F75}"/>
              </a:ext>
            </a:extLst>
          </p:cNvPr>
          <p:cNvSpPr/>
          <p:nvPr/>
        </p:nvSpPr>
        <p:spPr>
          <a:xfrm>
            <a:off x="8161925" y="41298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6994CBB2-36FA-E838-0669-1F7410C4ED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7524119"/>
      </p:ext>
    </p:extLst>
  </p:cSld>
  <p:clrMapOvr>
    <a:masterClrMapping/>
  </p:clrMapOvr>
  <mc:AlternateContent xmlns:mc="http://schemas.openxmlformats.org/markup-compatibility/2006" xmlns:p14="http://schemas.microsoft.com/office/powerpoint/2010/main">
    <mc:Choice Requires="p14">
      <p:transition spd="slow" p14:dur="2000" advClick="0" advTm="18203"/>
    </mc:Choice>
    <mc:Fallback xmlns="">
      <p:transition spd="slow" advClick="0" advTm="182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6" presetClass="emph" presetSubtype="0" fill="remove" grpId="0" nodeType="afterEffect">
                                  <p:stCondLst>
                                    <p:cond delay="500"/>
                                  </p:stCondLst>
                                  <p:childTnLst>
                                    <p:animScale>
                                      <p:cBhvr>
                                        <p:cTn id="47" dur="1000" fill="hold"/>
                                        <p:tgtEl>
                                          <p:spTgt spid="11"/>
                                        </p:tgtEl>
                                      </p:cBhvr>
                                      <p:by x="150000" y="150000"/>
                                    </p:animScale>
                                  </p:childTnLst>
                                </p:cTn>
                              </p:par>
                            </p:childTnLst>
                          </p:cTn>
                        </p:par>
                        <p:par>
                          <p:cTn id="48" fill="hold">
                            <p:stCondLst>
                              <p:cond delay="11000"/>
                            </p:stCondLst>
                            <p:childTnLst>
                              <p:par>
                                <p:cTn id="49" presetID="6" presetClass="emph" presetSubtype="0" fill="remove" grpId="0" nodeType="afterEffect">
                                  <p:stCondLst>
                                    <p:cond delay="0"/>
                                  </p:stCondLst>
                                  <p:childTnLst>
                                    <p:animScale>
                                      <p:cBhvr>
                                        <p:cTn id="50" dur="1000" fill="hold"/>
                                        <p:tgtEl>
                                          <p:spTgt spid="12"/>
                                        </p:tgtEl>
                                      </p:cBhvr>
                                      <p:by x="150000" y="150000"/>
                                    </p:animScale>
                                  </p:childTnLst>
                                </p:cTn>
                              </p:par>
                            </p:childTnLst>
                          </p:cTn>
                        </p:par>
                        <p:par>
                          <p:cTn id="51" fill="hold">
                            <p:stCondLst>
                              <p:cond delay="12000"/>
                            </p:stCondLst>
                            <p:childTnLst>
                              <p:par>
                                <p:cTn id="52" presetID="6" presetClass="emph" presetSubtype="0" fill="remove" grpId="1" nodeType="afterEffect">
                                  <p:stCondLst>
                                    <p:cond delay="0"/>
                                  </p:stCondLst>
                                  <p:childTnLst>
                                    <p:animScale>
                                      <p:cBhvr>
                                        <p:cTn id="53" dur="1000" fill="hold"/>
                                        <p:tgtEl>
                                          <p:spTgt spid="13"/>
                                        </p:tgtEl>
                                      </p:cBhvr>
                                      <p:by x="150000" y="150000"/>
                                    </p:animScale>
                                  </p:childTnLst>
                                </p:cTn>
                              </p:par>
                            </p:childTnLst>
                          </p:cTn>
                        </p:par>
                        <p:par>
                          <p:cTn id="54" fill="hold">
                            <p:stCondLst>
                              <p:cond delay="13000"/>
                            </p:stCondLst>
                            <p:childTnLst>
                              <p:par>
                                <p:cTn id="55" presetID="3" presetClass="entr" presetSubtype="1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linds(horizontal)">
                                      <p:cBhvr>
                                        <p:cTn id="57" dur="500"/>
                                        <p:tgtEl>
                                          <p:spTgt spid="2"/>
                                        </p:tgtEl>
                                      </p:cBhvr>
                                    </p:animEffect>
                                  </p:childTnLst>
                                </p:cTn>
                              </p:par>
                            </p:childTnLst>
                          </p:cTn>
                        </p:par>
                        <p:par>
                          <p:cTn id="58" fill="hold">
                            <p:stCondLst>
                              <p:cond delay="13500"/>
                            </p:stCondLst>
                            <p:childTnLst>
                              <p:par>
                                <p:cTn id="59" presetID="1"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29"/>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8D7F-E902-0024-A4F6-A98CF9AC52E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F8E2E1E-A9E0-4697-FBBF-B20FE3EF48B0}"/>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C52E9B5-6F95-7743-417B-08B85752D503}"/>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2FEBA90-6879-F7D5-3E26-24BD7134B4A5}"/>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A4BE8CD8-5C38-9A51-68A5-33B749338835}"/>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A4C71CA7-B3BB-5917-DF7A-64098F811DCD}"/>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7DFC992-DEE9-AF1D-6FDC-E67EE950894F}"/>
              </a:ext>
            </a:extLst>
          </p:cNvPr>
          <p:cNvSpPr txBox="1"/>
          <p:nvPr/>
        </p:nvSpPr>
        <p:spPr>
          <a:xfrm>
            <a:off x="4796271"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6D684ED9-4235-7844-E251-244E01A8997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4C52A26D-FEE1-B53D-6AE8-869148D4C5C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66822-9B98-E625-1859-9A764CD889E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7948DBD-6C82-8656-2A12-0B23004D7BFC}"/>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338C9DE-F191-3CC4-C0BA-B3A8C19C40FF}"/>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67000F6-F65E-A0C9-384A-35C93943936E}"/>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A7F00D3-467C-9682-F69D-A62F2EF0CB32}"/>
              </a:ext>
            </a:extLst>
          </p:cNvPr>
          <p:cNvSpPr/>
          <p:nvPr/>
        </p:nvSpPr>
        <p:spPr>
          <a:xfrm>
            <a:off x="8280662" y="41675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19AD856-E6D6-6881-CBF1-CA4D2213F2C6}"/>
              </a:ext>
            </a:extLst>
          </p:cNvPr>
          <p:cNvSpPr/>
          <p:nvPr/>
        </p:nvSpPr>
        <p:spPr>
          <a:xfrm>
            <a:off x="775112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66CDE5A-7598-266C-260C-C6F4A5A29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626106"/>
      </p:ext>
    </p:extLst>
  </p:cSld>
  <p:clrMapOvr>
    <a:masterClrMapping/>
  </p:clrMapOvr>
  <mc:AlternateContent xmlns:mc="http://schemas.openxmlformats.org/markup-compatibility/2006" xmlns:p14="http://schemas.microsoft.com/office/powerpoint/2010/main">
    <mc:Choice Requires="p14">
      <p:transition spd="slow" p14:dur="2000" advClick="0" advTm="19900"/>
    </mc:Choice>
    <mc:Fallback xmlns="">
      <p:transition spd="slow" advClick="0" advTm="19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5"/>
                                        </p:tgtEl>
                                        <p:attrNameLst>
                                          <p:attrName>style.color</p:attrName>
                                        </p:attrNameLst>
                                      </p:cBhvr>
                                      <p:to>
                                        <a:schemeClr val="bg1"/>
                                      </p:to>
                                    </p:animClr>
                                    <p:animClr clrSpc="rgb" dir="cw">
                                      <p:cBhvr>
                                        <p:cTn id="43" dur="500" autoRev="1" fill="remove"/>
                                        <p:tgtEl>
                                          <p:spTgt spid="15"/>
                                        </p:tgtEl>
                                        <p:attrNameLst>
                                          <p:attrName>fillcolor</p:attrName>
                                        </p:attrNameLst>
                                      </p:cBhvr>
                                      <p:to>
                                        <a:schemeClr val="bg1"/>
                                      </p:to>
                                    </p:animClr>
                                    <p:set>
                                      <p:cBhvr>
                                        <p:cTn id="44" dur="500" autoRev="1" fill="remove"/>
                                        <p:tgtEl>
                                          <p:spTgt spid="15"/>
                                        </p:tgtEl>
                                        <p:attrNameLst>
                                          <p:attrName>fill.type</p:attrName>
                                        </p:attrNameLst>
                                      </p:cBhvr>
                                      <p:to>
                                        <p:strVal val="solid"/>
                                      </p:to>
                                    </p:set>
                                    <p:set>
                                      <p:cBhvr>
                                        <p:cTn id="45" dur="500" autoRev="1" fill="remove"/>
                                        <p:tgtEl>
                                          <p:spTgt spid="1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14"/>
                                        </p:tgtEl>
                                        <p:attrNameLst>
                                          <p:attrName>style.color</p:attrName>
                                        </p:attrNameLst>
                                      </p:cBhvr>
                                      <p:to>
                                        <a:schemeClr val="bg1"/>
                                      </p:to>
                                    </p:animClr>
                                    <p:animClr clrSpc="rgb" dir="cw">
                                      <p:cBhvr>
                                        <p:cTn id="49" dur="500" autoRev="1" fill="remove"/>
                                        <p:tgtEl>
                                          <p:spTgt spid="14"/>
                                        </p:tgtEl>
                                        <p:attrNameLst>
                                          <p:attrName>fillcolor</p:attrName>
                                        </p:attrNameLst>
                                      </p:cBhvr>
                                      <p:to>
                                        <a:schemeClr val="bg1"/>
                                      </p:to>
                                    </p:animClr>
                                    <p:set>
                                      <p:cBhvr>
                                        <p:cTn id="50" dur="500" autoRev="1" fill="remove"/>
                                        <p:tgtEl>
                                          <p:spTgt spid="14"/>
                                        </p:tgtEl>
                                        <p:attrNameLst>
                                          <p:attrName>fill.type</p:attrName>
                                        </p:attrNameLst>
                                      </p:cBhvr>
                                      <p:to>
                                        <p:strVal val="solid"/>
                                      </p:to>
                                    </p:set>
                                    <p:set>
                                      <p:cBhvr>
                                        <p:cTn id="51" dur="500" autoRev="1" fill="remove"/>
                                        <p:tgtEl>
                                          <p:spTgt spid="14"/>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1"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0"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A9815-6B61-D31A-B8F1-7568C1D85C7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3E13F30F-5A10-8323-4390-B3D531F3C529}"/>
              </a:ext>
            </a:extLst>
          </p:cNvPr>
          <p:cNvSpPr/>
          <p:nvPr/>
        </p:nvSpPr>
        <p:spPr>
          <a:xfrm>
            <a:off x="8139985" y="186568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6E0E167-F53D-664F-D300-FF6C2455D6AB}"/>
              </a:ext>
            </a:extLst>
          </p:cNvPr>
          <p:cNvSpPr/>
          <p:nvPr/>
        </p:nvSpPr>
        <p:spPr>
          <a:xfrm>
            <a:off x="7225585" y="10652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1EBB243-B0C5-F575-98E7-AA53844486D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60913DE3-2289-A31E-EDB5-F7B1E0F64BC7}"/>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E1E2D878-9305-55BD-933F-0B15BD09913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DACF48-56A5-1AE6-55DF-8ACC529517B8}"/>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98330CF9-7CF4-C901-2F5A-C1DB26F932B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2A93D65-7010-8540-F48C-EFB83669F45D}"/>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7F042-E939-3D9B-C727-D597846C6B78}"/>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D90DF981-375E-A482-543A-A804E1F25392}"/>
              </a:ext>
            </a:extLst>
          </p:cNvPr>
          <p:cNvSpPr/>
          <p:nvPr/>
        </p:nvSpPr>
        <p:spPr>
          <a:xfrm>
            <a:off x="7682785" y="359811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33747D5B-5DB4-636E-5146-DB2F3287C6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1403778"/>
      </p:ext>
    </p:extLst>
  </p:cSld>
  <p:clrMapOvr>
    <a:masterClrMapping/>
  </p:clrMapOvr>
  <mc:AlternateContent xmlns:mc="http://schemas.openxmlformats.org/markup-compatibility/2006" xmlns:p14="http://schemas.microsoft.com/office/powerpoint/2010/main">
    <mc:Choice Requires="p14">
      <p:transition spd="slow" p14:dur="2000" advClick="0" advTm="15441"/>
    </mc:Choice>
    <mc:Fallback xmlns="">
      <p:transition spd="slow" advClick="0" advTm="15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500"/>
                                  </p:stCondLst>
                                  <p:childTnLst>
                                    <p:animClr clrSpc="rgb" dir="cw">
                                      <p:cBhvr override="childStyle">
                                        <p:cTn id="26" dur="500" autoRev="1" fill="remove"/>
                                        <p:tgtEl>
                                          <p:spTgt spid="6"/>
                                        </p:tgtEl>
                                        <p:attrNameLst>
                                          <p:attrName>style.color</p:attrName>
                                        </p:attrNameLst>
                                      </p:cBhvr>
                                      <p:to>
                                        <a:schemeClr val="bg1"/>
                                      </p:to>
                                    </p:animClr>
                                    <p:animClr clrSpc="rgb" dir="cw">
                                      <p:cBhvr>
                                        <p:cTn id="27" dur="500" autoRev="1" fill="remove"/>
                                        <p:tgtEl>
                                          <p:spTgt spid="6"/>
                                        </p:tgtEl>
                                        <p:attrNameLst>
                                          <p:attrName>fillcolor</p:attrName>
                                        </p:attrNameLst>
                                      </p:cBhvr>
                                      <p:to>
                                        <a:schemeClr val="bg1"/>
                                      </p:to>
                                    </p:animClr>
                                    <p:set>
                                      <p:cBhvr>
                                        <p:cTn id="28" dur="500" autoRev="1" fill="remove"/>
                                        <p:tgtEl>
                                          <p:spTgt spid="6"/>
                                        </p:tgtEl>
                                        <p:attrNameLst>
                                          <p:attrName>fill.type</p:attrName>
                                        </p:attrNameLst>
                                      </p:cBhvr>
                                      <p:to>
                                        <p:strVal val="solid"/>
                                      </p:to>
                                    </p:set>
                                    <p:set>
                                      <p:cBhvr>
                                        <p:cTn id="29" dur="500" autoRev="1" fill="remove"/>
                                        <p:tgtEl>
                                          <p:spTgt spid="6"/>
                                        </p:tgtEl>
                                        <p:attrNameLst>
                                          <p:attrName>fill.on</p:attrName>
                                        </p:attrNameLst>
                                      </p:cBhvr>
                                      <p:to>
                                        <p:strVal val="true"/>
                                      </p:to>
                                    </p:set>
                                  </p:childTnLst>
                                </p:cTn>
                              </p:par>
                            </p:childTnLst>
                          </p:cTn>
                        </p:par>
                        <p:par>
                          <p:cTn id="30" fill="hold">
                            <p:stCondLst>
                              <p:cond delay="9000"/>
                            </p:stCondLst>
                            <p:childTnLst>
                              <p:par>
                                <p:cTn id="31" presetID="6" presetClass="emph" presetSubtype="0" fill="remove" grpId="1" nodeType="afterEffect">
                                  <p:stCondLst>
                                    <p:cond delay="500"/>
                                  </p:stCondLst>
                                  <p:childTnLst>
                                    <p:animScale>
                                      <p:cBhvr>
                                        <p:cTn id="32" dur="1000" fill="hold"/>
                                        <p:tgtEl>
                                          <p:spTgt spid="11"/>
                                        </p:tgtEl>
                                      </p:cBhvr>
                                      <p:by x="150000" y="150000"/>
                                    </p:animScale>
                                  </p:childTnLst>
                                </p:cTn>
                              </p:par>
                            </p:childTnLst>
                          </p:cTn>
                        </p:par>
                        <p:par>
                          <p:cTn id="33" fill="hold">
                            <p:stCondLst>
                              <p:cond delay="105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1500"/>
                            </p:stCondLst>
                            <p:childTnLst>
                              <p:par>
                                <p:cTn id="37" presetID="6" presetClass="emph" presetSubtype="0" fill="remove" grpId="0" nodeType="afterEffect">
                                  <p:stCondLst>
                                    <p:cond delay="0"/>
                                  </p:stCondLst>
                                  <p:childTnLst>
                                    <p:animScale>
                                      <p:cBhvr>
                                        <p:cTn id="38" dur="1000" fill="hold"/>
                                        <p:tgtEl>
                                          <p:spTgt spid="13"/>
                                        </p:tgtEl>
                                      </p:cBhvr>
                                      <p:by x="150000" y="150000"/>
                                    </p:animScale>
                                  </p:childTnLst>
                                </p:cTn>
                              </p:par>
                            </p:childTnLst>
                          </p:cTn>
                        </p:par>
                        <p:par>
                          <p:cTn id="39" fill="hold">
                            <p:stCondLst>
                              <p:cond delay="12500"/>
                            </p:stCondLst>
                            <p:childTnLst>
                              <p:par>
                                <p:cTn id="40" presetID="3"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par>
                          <p:cTn id="43" fill="hold">
                            <p:stCondLst>
                              <p:cond delay="130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1" grpId="1"/>
      <p:bldP spid="13" grpId="0"/>
      <p:bldP spid="3" grpId="0"/>
      <p:bldP spid="12"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9DF45-B83B-EF96-65BB-86AC7B7C691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7B890EB7-9972-E943-0BC6-A6F9F54A569E}"/>
              </a:ext>
            </a:extLst>
          </p:cNvPr>
          <p:cNvSpPr/>
          <p:nvPr/>
        </p:nvSpPr>
        <p:spPr>
          <a:xfrm>
            <a:off x="8320614" y="30237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CA44114-2C0E-F9B0-8C3C-F3DA6DF91B1E}"/>
              </a:ext>
            </a:extLst>
          </p:cNvPr>
          <p:cNvSpPr/>
          <p:nvPr/>
        </p:nvSpPr>
        <p:spPr>
          <a:xfrm>
            <a:off x="7095093" y="30061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DC2E25C-E77F-6E50-29C5-27D64A2A1F3F}"/>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33AF7BF8-2A1E-E701-1CBC-FB0D52F04FC9}"/>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CEAA8B44-EF62-272D-68F2-9CDD17CA83B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7A6E9CC-18EF-F48C-2A2C-D74AA1A75CFD}"/>
              </a:ext>
            </a:extLst>
          </p:cNvPr>
          <p:cNvSpPr txBox="1"/>
          <p:nvPr/>
        </p:nvSpPr>
        <p:spPr>
          <a:xfrm>
            <a:off x="4787977"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38C2D14D-4378-CCED-2786-9EEF3F76EEA6}"/>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A9EB2B22-FD20-2D63-5A99-FE5E5DC8AF7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4CA2B2B-7975-1A1F-0DBB-75816260FAA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661B331-0773-2B1A-75C5-5A4F1C38B194}"/>
              </a:ext>
            </a:extLst>
          </p:cNvPr>
          <p:cNvSpPr/>
          <p:nvPr/>
        </p:nvSpPr>
        <p:spPr>
          <a:xfrm>
            <a:off x="7098184" y="418601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945B9B9-DA8C-86D1-3A73-464EA2293CE5}"/>
              </a:ext>
            </a:extLst>
          </p:cNvPr>
          <p:cNvSpPr/>
          <p:nvPr/>
        </p:nvSpPr>
        <p:spPr>
          <a:xfrm>
            <a:off x="8276353" y="418601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D45A30AE-9F7D-58BC-6676-F8DA8984A07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9816378"/>
      </p:ext>
    </p:extLst>
  </p:cSld>
  <p:clrMapOvr>
    <a:masterClrMapping/>
  </p:clrMapOvr>
  <mc:AlternateContent xmlns:mc="http://schemas.openxmlformats.org/markup-compatibility/2006" xmlns:p14="http://schemas.microsoft.com/office/powerpoint/2010/main">
    <mc:Choice Requires="p14">
      <p:transition spd="slow" p14:dur="2000" advClick="0" advTm="14461"/>
    </mc:Choice>
    <mc:Fallback xmlns="">
      <p:transition spd="slow" advClick="0" advTm="14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6" presetClass="emph" presetSubtype="0" fill="remove" grpId="0" nodeType="afterEffect">
                                  <p:stCondLst>
                                    <p:cond delay="500"/>
                                  </p:stCondLst>
                                  <p:childTnLst>
                                    <p:animScale>
                                      <p:cBhvr>
                                        <p:cTn id="36" dur="1000" fill="hold"/>
                                        <p:tgtEl>
                                          <p:spTgt spid="11"/>
                                        </p:tgtEl>
                                      </p:cBhvr>
                                      <p:by x="150000" y="150000"/>
                                    </p:animScale>
                                  </p:childTnLst>
                                </p:cTn>
                              </p:par>
                            </p:childTnLst>
                          </p:cTn>
                        </p:par>
                        <p:par>
                          <p:cTn id="37" fill="hold">
                            <p:stCondLst>
                              <p:cond delay="9000"/>
                            </p:stCondLst>
                            <p:childTnLst>
                              <p:par>
                                <p:cTn id="38" presetID="6" presetClass="emph" presetSubtype="0" fill="remove" grpId="0" nodeType="afterEffect">
                                  <p:stCondLst>
                                    <p:cond delay="0"/>
                                  </p:stCondLst>
                                  <p:childTnLst>
                                    <p:animScale>
                                      <p:cBhvr>
                                        <p:cTn id="39" dur="1000" fill="hold"/>
                                        <p:tgtEl>
                                          <p:spTgt spid="12"/>
                                        </p:tgtEl>
                                      </p:cBhvr>
                                      <p:by x="150000" y="150000"/>
                                    </p:animScale>
                                  </p:childTnLst>
                                </p:cTn>
                              </p:par>
                            </p:childTnLst>
                          </p:cTn>
                        </p:par>
                        <p:par>
                          <p:cTn id="40" fill="hold">
                            <p:stCondLst>
                              <p:cond delay="10000"/>
                            </p:stCondLst>
                            <p:childTnLst>
                              <p:par>
                                <p:cTn id="41" presetID="6" presetClass="emph" presetSubtype="0" fill="remove" grpId="1" nodeType="afterEffect">
                                  <p:stCondLst>
                                    <p:cond delay="0"/>
                                  </p:stCondLst>
                                  <p:childTnLst>
                                    <p:animScale>
                                      <p:cBhvr>
                                        <p:cTn id="42" dur="1000" fill="hold"/>
                                        <p:tgtEl>
                                          <p:spTgt spid="13"/>
                                        </p:tgtEl>
                                      </p:cBhvr>
                                      <p:by x="150000" y="150000"/>
                                    </p:animScale>
                                  </p:childTnLst>
                                </p:cTn>
                              </p:par>
                            </p:childTnLst>
                          </p:cTn>
                        </p:par>
                        <p:par>
                          <p:cTn id="43" fill="hold">
                            <p:stCondLst>
                              <p:cond delay="11000"/>
                            </p:stCondLst>
                            <p:childTnLst>
                              <p:par>
                                <p:cTn id="44" presetID="3"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1000"/>
                                        <p:tgtEl>
                                          <p:spTgt spid="2"/>
                                        </p:tgtEl>
                                      </p:cBhvr>
                                    </p:animEffect>
                                  </p:childTnLst>
                                </p:cTn>
                              </p:par>
                            </p:childTnLst>
                          </p:cTn>
                        </p:par>
                        <p:par>
                          <p:cTn id="47" fill="hold">
                            <p:stCondLst>
                              <p:cond delay="12000"/>
                            </p:stCondLst>
                            <p:childTnLst>
                              <p:par>
                                <p:cTn id="48" presetID="1" presetClass="entr" presetSubtype="0" fill="hold" grpId="0" nodeType="afterEffect">
                                  <p:stCondLst>
                                    <p:cond delay="1000"/>
                                  </p:stCondLst>
                                  <p:childTnLst>
                                    <p:set>
                                      <p:cBhvr>
                                        <p:cTn id="4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9C81-FF49-9F13-C489-BDF95BF5D58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1F04DB8-37B4-1319-89B2-E21281F5871E}"/>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4D6D544-39EC-C1DC-DC24-C3FE5D1B6740}"/>
              </a:ext>
            </a:extLst>
          </p:cNvPr>
          <p:cNvSpPr/>
          <p:nvPr/>
        </p:nvSpPr>
        <p:spPr>
          <a:xfrm>
            <a:off x="7239873"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347197F-F90D-A149-D730-81EAEC87BEE1}"/>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E3A7BB0-764F-284B-968D-051959C29F8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48ABF712-E54B-B728-3350-96DD49C49E9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ABE41D6-E1C2-C310-5151-253DBF0D914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5A3423B2-92C9-BA5C-1497-F41C78072F1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21C24CF-19F8-25D8-B2EB-DFEC8E53C19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25BF5CB-19F5-40FD-A8F3-94DFDD2BC43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B660071-8CCB-DEE2-FB91-EB7143D4828F}"/>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75FC372-66AB-EF45-898B-71A9CAAD5A0C}"/>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1BCF09-9D4D-AEBE-F861-BFA5BCD7CE46}"/>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1BB832D-EF15-E6ED-F4A4-DFCB8F2AEED9}"/>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755079B-C145-6BF4-71C8-7201A7E3D778}"/>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A84D66-B380-A66B-C0D6-27D2D2A51D9C}"/>
              </a:ext>
            </a:extLst>
          </p:cNvPr>
          <p:cNvSpPr/>
          <p:nvPr/>
        </p:nvSpPr>
        <p:spPr>
          <a:xfrm>
            <a:off x="8122272" y="193469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2A96F247-AB58-13DB-0A1F-C9BCF2CB2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8376013"/>
      </p:ext>
    </p:extLst>
  </p:cSld>
  <p:clrMapOvr>
    <a:masterClrMapping/>
  </p:clrMapOvr>
  <mc:AlternateContent xmlns:mc="http://schemas.openxmlformats.org/markup-compatibility/2006" xmlns:p14="http://schemas.microsoft.com/office/powerpoint/2010/main">
    <mc:Choice Requires="p14">
      <p:transition spd="slow" p14:dur="2000" advClick="0" advTm="18107"/>
    </mc:Choice>
    <mc:Fallback xmlns="">
      <p:transition spd="slow" advClick="0" advTm="18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0"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1"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500"/>
                                        <p:tgtEl>
                                          <p:spTgt spid="2"/>
                                        </p:tgtEl>
                                      </p:cBhvr>
                                    </p:animEffect>
                                  </p:childTnLst>
                                </p:cTn>
                              </p:par>
                            </p:childTnLst>
                          </p:cTn>
                        </p:par>
                        <p:par>
                          <p:cTn id="69" fill="hold">
                            <p:stCondLst>
                              <p:cond delay="155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AA308-A71C-735A-7E73-FD98F247CA1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EC37296-B3CA-2331-2052-05D306DE66EC}"/>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26DA2C6-1A7D-2FD1-A127-3DA341E4232C}"/>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5DF797-CE6F-C65B-A6C6-E32BF4DF9A53}"/>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E63D7BCE-A564-ABC9-15F0-64584520B41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E73AB8BA-DA9F-12CE-F5F8-2C132DD14E4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448D77D-D0D9-70E0-5C00-20DF0FD13430}"/>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D0CE54A5-F404-1296-C428-EBD8E73CB432}"/>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FE01252-5072-0ED9-9EEC-D91E8436C78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271916D-A158-B5C7-1B77-3B56D185E0F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DD38B2E-99B5-A470-6FAA-263CC090EED1}"/>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C86A74B-C167-802C-7CAD-1A06C2661D77}"/>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7FE49D0-5C96-7EB4-9EC4-927CEF36493A}"/>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9CC5C9B-C78E-DDDA-D80E-C98ACF55EA5E}"/>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AC22D47-B3C0-A818-F2CA-8E9AB90393B7}"/>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DFA4A67B-5855-CB15-61CE-BADB1C6A11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9349989"/>
      </p:ext>
    </p:extLst>
  </p:cSld>
  <p:clrMapOvr>
    <a:masterClrMapping/>
  </p:clrMapOvr>
  <mc:AlternateContent xmlns:mc="http://schemas.openxmlformats.org/markup-compatibility/2006" xmlns:p14="http://schemas.microsoft.com/office/powerpoint/2010/main">
    <mc:Choice Requires="p14">
      <p:transition spd="slow" p14:dur="2000" advClick="0" advTm="16004"/>
    </mc:Choice>
    <mc:Fallback xmlns="">
      <p:transition spd="slow" advClick="0" advTm="16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6" presetClass="emph" presetSubtype="0" fill="remove" grpId="0" nodeType="afterEffect">
                                  <p:stCondLst>
                                    <p:cond delay="500"/>
                                  </p:stCondLst>
                                  <p:childTnLst>
                                    <p:animScale>
                                      <p:cBhvr>
                                        <p:cTn id="52" dur="1000" fill="hold"/>
                                        <p:tgtEl>
                                          <p:spTgt spid="11"/>
                                        </p:tgtEl>
                                      </p:cBhvr>
                                      <p:by x="150000" y="150000"/>
                                    </p:animScale>
                                  </p:childTnLst>
                                </p:cTn>
                              </p:par>
                            </p:childTnLst>
                          </p:cTn>
                        </p:par>
                        <p:par>
                          <p:cTn id="53" fill="hold">
                            <p:stCondLst>
                              <p:cond delay="11000"/>
                            </p:stCondLst>
                            <p:childTnLst>
                              <p:par>
                                <p:cTn id="54" presetID="6" presetClass="emph" presetSubtype="0" fill="remove" grpId="0" nodeType="afterEffect">
                                  <p:stCondLst>
                                    <p:cond delay="0"/>
                                  </p:stCondLst>
                                  <p:childTnLst>
                                    <p:animScale>
                                      <p:cBhvr>
                                        <p:cTn id="55" dur="1000" fill="hold"/>
                                        <p:tgtEl>
                                          <p:spTgt spid="12"/>
                                        </p:tgtEl>
                                      </p:cBhvr>
                                      <p:by x="150000" y="150000"/>
                                    </p:animScale>
                                  </p:childTnLst>
                                </p:cTn>
                              </p:par>
                            </p:childTnLst>
                          </p:cTn>
                        </p:par>
                        <p:par>
                          <p:cTn id="56" fill="hold">
                            <p:stCondLst>
                              <p:cond delay="12000"/>
                            </p:stCondLst>
                            <p:childTnLst>
                              <p:par>
                                <p:cTn id="57" presetID="6" presetClass="emph" presetSubtype="0" fill="remove" grpId="1" nodeType="afterEffect">
                                  <p:stCondLst>
                                    <p:cond delay="0"/>
                                  </p:stCondLst>
                                  <p:childTnLst>
                                    <p:animScale>
                                      <p:cBhvr>
                                        <p:cTn id="58" dur="1000" fill="hold"/>
                                        <p:tgtEl>
                                          <p:spTgt spid="13"/>
                                        </p:tgtEl>
                                      </p:cBhvr>
                                      <p:by x="150000" y="150000"/>
                                    </p:animScale>
                                  </p:childTnLst>
                                </p:cTn>
                              </p:par>
                            </p:childTnLst>
                          </p:cTn>
                        </p:par>
                        <p:par>
                          <p:cTn id="59" fill="hold">
                            <p:stCondLst>
                              <p:cond delay="13000"/>
                            </p:stCondLst>
                            <p:childTnLst>
                              <p:par>
                                <p:cTn id="60" presetID="3" presetClass="entr" presetSubtype="1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par>
                          <p:cTn id="63" fill="hold">
                            <p:stCondLst>
                              <p:cond delay="13500"/>
                            </p:stCondLst>
                            <p:childTnLst>
                              <p:par>
                                <p:cTn id="64" presetID="1" presetClass="entr" presetSubtype="0" fill="hold" grpId="0" nodeType="afterEffect">
                                  <p:stCondLst>
                                    <p:cond delay="1000"/>
                                  </p:stCondLst>
                                  <p:childTnLst>
                                    <p:set>
                                      <p:cBhvr>
                                        <p:cTn id="6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E991-AF93-0E0A-F1B9-E71A9AF8EBD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10F4871-CCF0-BED1-280B-B38B9BAD17D5}"/>
              </a:ext>
            </a:extLst>
          </p:cNvPr>
          <p:cNvSpPr/>
          <p:nvPr/>
        </p:nvSpPr>
        <p:spPr>
          <a:xfrm>
            <a:off x="8280662" y="189285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E719A7F-C8BA-F380-76AB-B25AC1FAFCB0}"/>
              </a:ext>
            </a:extLst>
          </p:cNvPr>
          <p:cNvSpPr/>
          <p:nvPr/>
        </p:nvSpPr>
        <p:spPr>
          <a:xfrm>
            <a:off x="7188724" y="9655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F70B50A-CCC4-D3AF-401B-FABA4E9BC728}"/>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04BFEAB0-3B49-12BB-BA9A-A29EA35EC6CA}"/>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F52E63DE-E306-0DCF-1FD4-0CAEDDE5DBB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345FF4C-ADB9-8B86-B744-BD6D54A188E3}"/>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BD191FFA-7880-62C1-842E-A3750302C1D1}"/>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DD628-DE2D-6067-5070-828BBC481B90}"/>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462642-ED89-203D-E232-EE1DA74B8ED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C94CD5F-3EA9-8A7E-8165-A653DDBA3DBF}"/>
              </a:ext>
            </a:extLst>
          </p:cNvPr>
          <p:cNvSpPr/>
          <p:nvPr/>
        </p:nvSpPr>
        <p:spPr>
          <a:xfrm>
            <a:off x="7188724" y="31350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A8F09D5-1B6F-628F-52B5-D58EA03EA853}"/>
              </a:ext>
            </a:extLst>
          </p:cNvPr>
          <p:cNvSpPr/>
          <p:nvPr/>
        </p:nvSpPr>
        <p:spPr>
          <a:xfrm>
            <a:off x="8292385" y="31179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FE156B5-B870-A9EB-170C-15BAD2D0F20F}"/>
              </a:ext>
            </a:extLst>
          </p:cNvPr>
          <p:cNvSpPr/>
          <p:nvPr/>
        </p:nvSpPr>
        <p:spPr>
          <a:xfrm>
            <a:off x="7720432" y="36023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7F29C2A-7A81-AF84-B512-5CAD2DD73D34}"/>
              </a:ext>
            </a:extLst>
          </p:cNvPr>
          <p:cNvSpPr/>
          <p:nvPr/>
        </p:nvSpPr>
        <p:spPr>
          <a:xfrm>
            <a:off x="7188724"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75CC13D-EFFD-5FD1-067B-267F766661AC}"/>
              </a:ext>
            </a:extLst>
          </p:cNvPr>
          <p:cNvSpPr/>
          <p:nvPr/>
        </p:nvSpPr>
        <p:spPr>
          <a:xfrm>
            <a:off x="8292385"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28C9996F-9796-4005-CCE3-9122B7EEE1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2260757"/>
      </p:ext>
    </p:extLst>
  </p:cSld>
  <p:clrMapOvr>
    <a:masterClrMapping/>
  </p:clrMapOvr>
  <mc:AlternateContent xmlns:mc="http://schemas.openxmlformats.org/markup-compatibility/2006" xmlns:p14="http://schemas.microsoft.com/office/powerpoint/2010/main">
    <mc:Choice Requires="p14">
      <p:transition spd="slow" p14:dur="2000" advClick="0" advTm="17656"/>
    </mc:Choice>
    <mc:Fallback xmlns="">
      <p:transition spd="slow" advClick="0" advTm="17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0"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1"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500"/>
                                        <p:tgtEl>
                                          <p:spTgt spid="2"/>
                                        </p:tgtEl>
                                      </p:cBhvr>
                                    </p:animEffect>
                                  </p:childTnLst>
                                </p:cTn>
                              </p:par>
                            </p:childTnLst>
                          </p:cTn>
                        </p:par>
                        <p:par>
                          <p:cTn id="64" fill="hold">
                            <p:stCondLst>
                              <p:cond delay="155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AF494-0CA0-1405-E400-6428C552175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A8BEC9F0-1075-FD18-5D57-6265374A1C47}"/>
              </a:ext>
            </a:extLst>
          </p:cNvPr>
          <p:cNvSpPr/>
          <p:nvPr/>
        </p:nvSpPr>
        <p:spPr>
          <a:xfrm>
            <a:off x="7682785" y="359811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0CA0DDB-9266-118F-2CDC-960062EC6CF4}"/>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1CFA22EC-FBC4-45BA-A865-BBF6E09AE3FE}"/>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7EC27BFA-E863-A073-1540-D3560AAC6202}"/>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1D4EC73-29C7-BC14-1965-9C0EC64F89A4}"/>
              </a:ext>
            </a:extLst>
          </p:cNvPr>
          <p:cNvSpPr txBox="1"/>
          <p:nvPr/>
        </p:nvSpPr>
        <p:spPr>
          <a:xfrm>
            <a:off x="4787977" y="4711780"/>
            <a:ext cx="1477240" cy="2400657"/>
          </a:xfrm>
          <a:prstGeom prst="rect">
            <a:avLst/>
          </a:prstGeom>
          <a:noFill/>
        </p:spPr>
        <p:txBody>
          <a:bodyPr wrap="square">
            <a:spAutoFit/>
          </a:bodyPr>
          <a:lstStyle/>
          <a:p>
            <a:r>
              <a:rPr lang="en-US" sz="15000" dirty="0"/>
              <a:t>1</a:t>
            </a:r>
          </a:p>
        </p:txBody>
      </p:sp>
      <p:sp>
        <p:nvSpPr>
          <p:cNvPr id="12" name="TextBox 11">
            <a:extLst>
              <a:ext uri="{FF2B5EF4-FFF2-40B4-BE49-F238E27FC236}">
                <a16:creationId xmlns:a16="http://schemas.microsoft.com/office/drawing/2014/main" id="{BA6CA1FF-4487-5C80-E08A-0E75ADC749D0}"/>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89E5BD5-F0DC-77BD-3958-9CB79B974DA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AB61AF42-335B-6C89-3A69-A0943039EB9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pic>
        <p:nvPicPr>
          <p:cNvPr id="21" name="Audio 20">
            <a:extLst>
              <a:ext uri="{FF2B5EF4-FFF2-40B4-BE49-F238E27FC236}">
                <a16:creationId xmlns:a16="http://schemas.microsoft.com/office/drawing/2014/main" id="{80A97B01-D93F-46E6-3340-15F1C042A9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773628"/>
      </p:ext>
    </p:extLst>
  </p:cSld>
  <p:clrMapOvr>
    <a:masterClrMapping/>
  </p:clrMapOvr>
  <mc:AlternateContent xmlns:mc="http://schemas.openxmlformats.org/markup-compatibility/2006" xmlns:p14="http://schemas.microsoft.com/office/powerpoint/2010/main">
    <mc:Choice Requires="p14">
      <p:transition spd="slow" p14:dur="2000" advClick="0" advTm="14028"/>
    </mc:Choice>
    <mc:Fallback xmlns="">
      <p:transition spd="slow" advClick="0" advTm="14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7500"/>
                            </p:stCondLst>
                            <p:childTnLst>
                              <p:par>
                                <p:cTn id="20" presetID="6" presetClass="emph" presetSubtype="0" fill="remove" grpId="0" nodeType="afterEffect">
                                  <p:stCondLst>
                                    <p:cond delay="500"/>
                                  </p:stCondLst>
                                  <p:childTnLst>
                                    <p:animScale>
                                      <p:cBhvr>
                                        <p:cTn id="21" dur="1000" fill="hold"/>
                                        <p:tgtEl>
                                          <p:spTgt spid="11"/>
                                        </p:tgtEl>
                                      </p:cBhvr>
                                      <p:by x="150000" y="150000"/>
                                    </p:animScale>
                                  </p:childTnLst>
                                </p:cTn>
                              </p:par>
                            </p:childTnLst>
                          </p:cTn>
                        </p:par>
                        <p:par>
                          <p:cTn id="22" fill="hold">
                            <p:stCondLst>
                              <p:cond delay="9000"/>
                            </p:stCondLst>
                            <p:childTnLst>
                              <p:par>
                                <p:cTn id="23" presetID="6" presetClass="emph" presetSubtype="0" fill="remove" grpId="0" nodeType="afterEffect">
                                  <p:stCondLst>
                                    <p:cond delay="0"/>
                                  </p:stCondLst>
                                  <p:childTnLst>
                                    <p:animScale>
                                      <p:cBhvr>
                                        <p:cTn id="24" dur="1000" fill="hold"/>
                                        <p:tgtEl>
                                          <p:spTgt spid="12"/>
                                        </p:tgtEl>
                                      </p:cBhvr>
                                      <p:by x="150000" y="150000"/>
                                    </p:animScale>
                                  </p:childTnLst>
                                </p:cTn>
                              </p:par>
                            </p:childTnLst>
                          </p:cTn>
                        </p:par>
                        <p:par>
                          <p:cTn id="25" fill="hold">
                            <p:stCondLst>
                              <p:cond delay="10000"/>
                            </p:stCondLst>
                            <p:childTnLst>
                              <p:par>
                                <p:cTn id="26" presetID="6" presetClass="emph" presetSubtype="0" fill="remove" grpId="1" nodeType="afterEffect">
                                  <p:stCondLst>
                                    <p:cond delay="0"/>
                                  </p:stCondLst>
                                  <p:childTnLst>
                                    <p:animScale>
                                      <p:cBhvr>
                                        <p:cTn id="27" dur="1000" fill="hold"/>
                                        <p:tgtEl>
                                          <p:spTgt spid="13"/>
                                        </p:tgtEl>
                                      </p:cBhvr>
                                      <p:by x="150000" y="150000"/>
                                    </p:animScale>
                                  </p:childTnLst>
                                </p:cTn>
                              </p:par>
                            </p:childTnLst>
                          </p:cTn>
                        </p:par>
                        <p:par>
                          <p:cTn id="28" fill="hold">
                            <p:stCondLst>
                              <p:cond delay="11000"/>
                            </p:stCondLst>
                            <p:childTnLst>
                              <p:par>
                                <p:cTn id="29" presetID="14" presetClass="entr" presetSubtype="1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par>
                          <p:cTn id="32" fill="hold">
                            <p:stCondLst>
                              <p:cond delay="11500"/>
                            </p:stCondLst>
                            <p:childTnLst>
                              <p:par>
                                <p:cTn id="33" presetID="1" presetClass="entr" presetSubtype="0" fill="hold" grpId="0" nodeType="afterEffect">
                                  <p:stCondLst>
                                    <p:cond delay="100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5" fill="hold" display="0">
                  <p:stCondLst>
                    <p:cond delay="indefinite"/>
                  </p:stCondLst>
                  <p:endCondLst>
                    <p:cond evt="onStopAudio" delay="0">
                      <p:tgtEl>
                        <p:sldTgt/>
                      </p:tgtEl>
                    </p:cond>
                  </p:endCondLst>
                </p:cTn>
                <p:tgtEl>
                  <p:spTgt spid="21"/>
                </p:tgtEl>
              </p:cMediaNode>
            </p:audio>
          </p:childTnLst>
        </p:cTn>
      </p:par>
    </p:tnLst>
    <p:bldLst>
      <p:bldP spid="5" grpId="0" animBg="1"/>
      <p:bldP spid="11" grpId="0"/>
      <p:bldP spid="13" grpId="0"/>
      <p:bldP spid="13" grpId="1"/>
      <p:bldP spid="3"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61F7A-43C3-AEC7-7D9A-29E539E5EF0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DFD3C3A-20C8-0A94-1A9F-F583A4737213}"/>
              </a:ext>
            </a:extLst>
          </p:cNvPr>
          <p:cNvSpPr/>
          <p:nvPr/>
        </p:nvSpPr>
        <p:spPr>
          <a:xfrm>
            <a:off x="813219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A1B30C-7B82-E4B1-EB23-F9A860596E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B64921-095D-FD69-5F21-7CB4295B64FA}"/>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973A7606-E81B-43D9-2E77-AFA743602756}"/>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284CFE29-05C9-52BA-C615-EC8B39AB227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A47A25-E693-E588-CC79-C6D52071872E}"/>
              </a:ext>
            </a:extLst>
          </p:cNvPr>
          <p:cNvSpPr txBox="1"/>
          <p:nvPr/>
        </p:nvSpPr>
        <p:spPr>
          <a:xfrm>
            <a:off x="4912302" y="4668975"/>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AC5A09A6-8C33-694F-97A0-C67B19BF2F6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8EC9D05-E7F4-DF31-690F-7570B35702C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56251F3-6328-4534-E103-B289EA83601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9CF56F2-1870-0CE6-90C0-D526A207E559}"/>
              </a:ext>
            </a:extLst>
          </p:cNvPr>
          <p:cNvSpPr/>
          <p:nvPr/>
        </p:nvSpPr>
        <p:spPr>
          <a:xfrm>
            <a:off x="7225585"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5CD781E-C0DD-8A45-5F31-E71B12841CB8}"/>
              </a:ext>
            </a:extLst>
          </p:cNvPr>
          <p:cNvSpPr/>
          <p:nvPr/>
        </p:nvSpPr>
        <p:spPr>
          <a:xfrm>
            <a:off x="8132192"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CB436D7-BAAA-0634-58BB-7CC63B70DCE4}"/>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E3FFB74D-5A82-EE7D-A4F6-E20E423C41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057442"/>
      </p:ext>
    </p:extLst>
  </p:cSld>
  <p:clrMapOvr>
    <a:masterClrMapping/>
  </p:clrMapOvr>
  <mc:AlternateContent xmlns:mc="http://schemas.openxmlformats.org/markup-compatibility/2006" xmlns:p14="http://schemas.microsoft.com/office/powerpoint/2010/main">
    <mc:Choice Requires="p14">
      <p:transition spd="slow" p14:dur="2000" advClick="0" advTm="17328"/>
    </mc:Choice>
    <mc:Fallback xmlns="">
      <p:transition spd="slow" advClick="0" advTm="17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1"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0"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74EA2-D203-4CD6-2C68-ED14B66BE39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0560237B-5C59-15D0-88A6-128761C42485}"/>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E5D23F3-D2F2-FB12-191B-00262676F9A2}"/>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8F6B867-C931-6B87-0079-FC862C2D9D64}"/>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9F16C68F-3A2A-A436-CB6F-4AA95A0E827A}"/>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2BB086CC-4782-7792-CB35-F5D9E9F33FA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C60D3BB-BF1F-B560-A8F5-49D9D90DFEAB}"/>
              </a:ext>
            </a:extLst>
          </p:cNvPr>
          <p:cNvSpPr txBox="1"/>
          <p:nvPr/>
        </p:nvSpPr>
        <p:spPr>
          <a:xfrm>
            <a:off x="4819650" y="4666552"/>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01F3827B-3DE9-CF13-82F0-4B0A70404706}"/>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018BBFB4-BDA3-F2D9-A0A8-AD208398629A}"/>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A24C4A3B-0BD7-1D15-2651-E7D2ACF6D48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E88C311F-B8E4-2D3A-9FF6-5748CF3BC0D5}"/>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E0B403C-80D3-2B1E-BF9F-148FFD5EF98B}"/>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9501041-88EB-6D94-7FAA-22FEA5FEC852}"/>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A3C964E-4C3B-B873-8F99-BD07CA003ACD}"/>
              </a:ext>
            </a:extLst>
          </p:cNvPr>
          <p:cNvSpPr/>
          <p:nvPr/>
        </p:nvSpPr>
        <p:spPr>
          <a:xfrm>
            <a:off x="7100315" y="317107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FE3F837-27BF-FC19-2223-165A6C457B5B}"/>
              </a:ext>
            </a:extLst>
          </p:cNvPr>
          <p:cNvSpPr/>
          <p:nvPr/>
        </p:nvSpPr>
        <p:spPr>
          <a:xfrm>
            <a:off x="8305814" y="317107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425A171-CD61-44AA-80D1-81B1E8682C39}"/>
              </a:ext>
            </a:extLst>
          </p:cNvPr>
          <p:cNvSpPr/>
          <p:nvPr/>
        </p:nvSpPr>
        <p:spPr>
          <a:xfrm>
            <a:off x="7084908" y="407454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F44D2BE7-C5B4-4020-0DEC-FF1BB5CC18A7}"/>
              </a:ext>
            </a:extLst>
          </p:cNvPr>
          <p:cNvSpPr/>
          <p:nvPr/>
        </p:nvSpPr>
        <p:spPr>
          <a:xfrm>
            <a:off x="8305814" y="409218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C92743AD-C53B-DABB-0953-263ECBDAD69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0364324"/>
      </p:ext>
    </p:extLst>
  </p:cSld>
  <p:clrMapOvr>
    <a:masterClrMapping/>
  </p:clrMapOvr>
  <mc:AlternateContent xmlns:mc="http://schemas.openxmlformats.org/markup-compatibility/2006" xmlns:p14="http://schemas.microsoft.com/office/powerpoint/2010/main">
    <mc:Choice Requires="p14">
      <p:transition spd="slow" p14:dur="2000" advClick="0" advTm="22129"/>
    </mc:Choice>
    <mc:Fallback xmlns="">
      <p:transition spd="slow" advClick="0" advTm="221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7"/>
                                        </p:tgtEl>
                                        <p:attrNameLst>
                                          <p:attrName>style.color</p:attrName>
                                        </p:attrNameLst>
                                      </p:cBhvr>
                                      <p:to>
                                        <a:schemeClr val="bg1"/>
                                      </p:to>
                                    </p:animClr>
                                    <p:animClr clrSpc="rgb" dir="cw">
                                      <p:cBhvr>
                                        <p:cTn id="54" dur="500" autoRev="1" fill="remove"/>
                                        <p:tgtEl>
                                          <p:spTgt spid="7"/>
                                        </p:tgtEl>
                                        <p:attrNameLst>
                                          <p:attrName>fillcolor</p:attrName>
                                        </p:attrNameLst>
                                      </p:cBhvr>
                                      <p:to>
                                        <a:schemeClr val="bg1"/>
                                      </p:to>
                                    </p:animClr>
                                    <p:set>
                                      <p:cBhvr>
                                        <p:cTn id="55" dur="500" autoRev="1" fill="remove"/>
                                        <p:tgtEl>
                                          <p:spTgt spid="7"/>
                                        </p:tgtEl>
                                        <p:attrNameLst>
                                          <p:attrName>fill.type</p:attrName>
                                        </p:attrNameLst>
                                      </p:cBhvr>
                                      <p:to>
                                        <p:strVal val="solid"/>
                                      </p:to>
                                    </p:set>
                                    <p:set>
                                      <p:cBhvr>
                                        <p:cTn id="56" dur="500" autoRev="1" fill="remove"/>
                                        <p:tgtEl>
                                          <p:spTgt spid="7"/>
                                        </p:tgtEl>
                                        <p:attrNameLst>
                                          <p:attrName>fill.on</p:attrName>
                                        </p:attrNameLst>
                                      </p:cBhvr>
                                      <p:to>
                                        <p:strVal val="true"/>
                                      </p:to>
                                    </p:set>
                                  </p:childTnLst>
                                </p:cTn>
                              </p:par>
                            </p:childTnLst>
                          </p:cTn>
                        </p:par>
                        <p:par>
                          <p:cTn id="57" fill="hold">
                            <p:stCondLst>
                              <p:cond delay="13500"/>
                            </p:stCondLst>
                            <p:childTnLst>
                              <p:par>
                                <p:cTn id="58" presetID="27" presetClass="emph" presetSubtype="0" fill="remove" grpId="0" nodeType="afterEffect">
                                  <p:stCondLst>
                                    <p:cond delay="1000"/>
                                  </p:stCondLst>
                                  <p:childTnLst>
                                    <p:animClr clrSpc="rgb" dir="cw">
                                      <p:cBhvr override="childStyle">
                                        <p:cTn id="59" dur="500" autoRev="1" fill="remove"/>
                                        <p:tgtEl>
                                          <p:spTgt spid="17"/>
                                        </p:tgtEl>
                                        <p:attrNameLst>
                                          <p:attrName>style.color</p:attrName>
                                        </p:attrNameLst>
                                      </p:cBhvr>
                                      <p:to>
                                        <a:schemeClr val="bg1"/>
                                      </p:to>
                                    </p:animClr>
                                    <p:animClr clrSpc="rgb" dir="cw">
                                      <p:cBhvr>
                                        <p:cTn id="60" dur="500" autoRev="1" fill="remove"/>
                                        <p:tgtEl>
                                          <p:spTgt spid="17"/>
                                        </p:tgtEl>
                                        <p:attrNameLst>
                                          <p:attrName>fillcolor</p:attrName>
                                        </p:attrNameLst>
                                      </p:cBhvr>
                                      <p:to>
                                        <a:schemeClr val="bg1"/>
                                      </p:to>
                                    </p:animClr>
                                    <p:set>
                                      <p:cBhvr>
                                        <p:cTn id="61" dur="500" autoRev="1" fill="remove"/>
                                        <p:tgtEl>
                                          <p:spTgt spid="17"/>
                                        </p:tgtEl>
                                        <p:attrNameLst>
                                          <p:attrName>fill.type</p:attrName>
                                        </p:attrNameLst>
                                      </p:cBhvr>
                                      <p:to>
                                        <p:strVal val="solid"/>
                                      </p:to>
                                    </p:set>
                                    <p:set>
                                      <p:cBhvr>
                                        <p:cTn id="62" dur="500" autoRev="1" fill="remove"/>
                                        <p:tgtEl>
                                          <p:spTgt spid="17"/>
                                        </p:tgtEl>
                                        <p:attrNameLst>
                                          <p:attrName>fill.on</p:attrName>
                                        </p:attrNameLst>
                                      </p:cBhvr>
                                      <p:to>
                                        <p:strVal val="true"/>
                                      </p:to>
                                    </p:set>
                                  </p:childTnLst>
                                </p:cTn>
                              </p:par>
                            </p:childTnLst>
                          </p:cTn>
                        </p:par>
                        <p:par>
                          <p:cTn id="63" fill="hold">
                            <p:stCondLst>
                              <p:cond delay="15500"/>
                            </p:stCondLst>
                            <p:childTnLst>
                              <p:par>
                                <p:cTn id="64" presetID="6" presetClass="emph" presetSubtype="0" fill="remove" grpId="1" nodeType="afterEffect">
                                  <p:stCondLst>
                                    <p:cond delay="500"/>
                                  </p:stCondLst>
                                  <p:childTnLst>
                                    <p:animScale>
                                      <p:cBhvr>
                                        <p:cTn id="65" dur="1000" fill="hold"/>
                                        <p:tgtEl>
                                          <p:spTgt spid="11"/>
                                        </p:tgtEl>
                                      </p:cBhvr>
                                      <p:by x="150000" y="150000"/>
                                    </p:animScale>
                                  </p:childTnLst>
                                </p:cTn>
                              </p:par>
                            </p:childTnLst>
                          </p:cTn>
                        </p:par>
                        <p:par>
                          <p:cTn id="66" fill="hold">
                            <p:stCondLst>
                              <p:cond delay="17000"/>
                            </p:stCondLst>
                            <p:childTnLst>
                              <p:par>
                                <p:cTn id="67" presetID="6" presetClass="emph" presetSubtype="0" fill="remove" grpId="0" nodeType="afterEffect">
                                  <p:stCondLst>
                                    <p:cond delay="0"/>
                                  </p:stCondLst>
                                  <p:childTnLst>
                                    <p:animScale>
                                      <p:cBhvr>
                                        <p:cTn id="68" dur="1000" fill="hold"/>
                                        <p:tgtEl>
                                          <p:spTgt spid="12"/>
                                        </p:tgtEl>
                                      </p:cBhvr>
                                      <p:by x="150000" y="150000"/>
                                    </p:animScale>
                                  </p:childTnLst>
                                </p:cTn>
                              </p:par>
                            </p:childTnLst>
                          </p:cTn>
                        </p:par>
                        <p:par>
                          <p:cTn id="69" fill="hold">
                            <p:stCondLst>
                              <p:cond delay="18000"/>
                            </p:stCondLst>
                            <p:childTnLst>
                              <p:par>
                                <p:cTn id="70" presetID="6" presetClass="emph" presetSubtype="0" fill="remove" grpId="0" nodeType="afterEffect">
                                  <p:stCondLst>
                                    <p:cond delay="0"/>
                                  </p:stCondLst>
                                  <p:childTnLst>
                                    <p:animScale>
                                      <p:cBhvr>
                                        <p:cTn id="71" dur="1000" fill="hold"/>
                                        <p:tgtEl>
                                          <p:spTgt spid="13"/>
                                        </p:tgtEl>
                                      </p:cBhvr>
                                      <p:by x="150000" y="150000"/>
                                    </p:animScale>
                                  </p:childTnLst>
                                </p:cTn>
                              </p:par>
                            </p:childTnLst>
                          </p:cTn>
                        </p:par>
                        <p:par>
                          <p:cTn id="72" fill="hold">
                            <p:stCondLst>
                              <p:cond delay="19000"/>
                            </p:stCondLst>
                            <p:childTnLst>
                              <p:par>
                                <p:cTn id="73" presetID="3" presetClass="entr" presetSubtype="10" fill="hold" nodeType="after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linds(horizontal)">
                                      <p:cBhvr>
                                        <p:cTn id="75" dur="500"/>
                                        <p:tgtEl>
                                          <p:spTgt spid="2"/>
                                        </p:tgtEl>
                                      </p:cBhvr>
                                    </p:animEffect>
                                  </p:childTnLst>
                                </p:cTn>
                              </p:par>
                            </p:childTnLst>
                          </p:cTn>
                        </p:par>
                        <p:par>
                          <p:cTn id="76" fill="hold">
                            <p:stCondLst>
                              <p:cond delay="19500"/>
                            </p:stCondLst>
                            <p:childTnLst>
                              <p:par>
                                <p:cTn id="77" presetID="1" presetClass="entr" presetSubtype="0" fill="hold" grpId="0" nodeType="afterEffect">
                                  <p:stCondLst>
                                    <p:cond delay="1000"/>
                                  </p:stCondLst>
                                  <p:childTnLst>
                                    <p:set>
                                      <p:cBhvr>
                                        <p:cTn id="7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9" fill="hold" display="0">
                  <p:stCondLst>
                    <p:cond delay="indefinite"/>
                  </p:stCondLst>
                  <p:endCondLst>
                    <p:cond evt="onStopAudio" delay="0">
                      <p:tgtEl>
                        <p:sldTgt/>
                      </p:tgtEl>
                    </p:cond>
                  </p:endCondLst>
                </p:cTn>
                <p:tgtEl>
                  <p:spTgt spid="29"/>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P spid="7"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BF549-0994-BF97-A3BA-C121C5FEDC4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0FFCE9E-3507-102F-5AE7-BE5055CA57A8}"/>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4838DDB-E1D4-AC16-E233-C0220777D2D5}"/>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518814D-0771-2D18-192C-17F838339ED9}"/>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858FDF9-E1F1-E832-8ADF-D3C4F6EB7891}"/>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733D070E-EA21-9F67-DC57-AA9B0D07A5A5}"/>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258A5A9-6E01-1D18-C0F0-2754D55FCE8E}"/>
              </a:ext>
            </a:extLst>
          </p:cNvPr>
          <p:cNvSpPr txBox="1"/>
          <p:nvPr/>
        </p:nvSpPr>
        <p:spPr>
          <a:xfrm>
            <a:off x="4796271"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ABFFA09C-2188-9FA1-E3FF-7DC1AD92C8E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6D246CA-6AF5-DD73-E19D-AFFC9381C55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59FD680-5EEA-EA90-E46D-B6C7F519585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A5D4D3-CA57-63B8-CB6F-B5851AE8E341}"/>
              </a:ext>
            </a:extLst>
          </p:cNvPr>
          <p:cNvSpPr/>
          <p:nvPr/>
        </p:nvSpPr>
        <p:spPr>
          <a:xfrm>
            <a:off x="7751125" y="14755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C995DC1-60B4-EA07-D7AD-062C74FC6466}"/>
              </a:ext>
            </a:extLst>
          </p:cNvPr>
          <p:cNvSpPr/>
          <p:nvPr/>
        </p:nvSpPr>
        <p:spPr>
          <a:xfrm>
            <a:off x="7223893" y="19984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CD26EE9-82D5-8379-846B-742517C98FDF}"/>
              </a:ext>
            </a:extLst>
          </p:cNvPr>
          <p:cNvSpPr/>
          <p:nvPr/>
        </p:nvSpPr>
        <p:spPr>
          <a:xfrm>
            <a:off x="8280662" y="20113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D5B0FF0-4E16-11FD-E5FC-4ED4BA9A4951}"/>
              </a:ext>
            </a:extLst>
          </p:cNvPr>
          <p:cNvSpPr/>
          <p:nvPr/>
        </p:nvSpPr>
        <p:spPr>
          <a:xfrm>
            <a:off x="7732155" y="364584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F0E304-6E31-9A91-6391-E3A3CC655B03}"/>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0A89807-ECB6-94FB-077B-45AD1B03F660}"/>
              </a:ext>
            </a:extLst>
          </p:cNvPr>
          <p:cNvSpPr/>
          <p:nvPr/>
        </p:nvSpPr>
        <p:spPr>
          <a:xfrm>
            <a:off x="8280662" y="41985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1BB7E565-BA85-6336-5C40-461C7978E4E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9538785"/>
      </p:ext>
    </p:extLst>
  </p:cSld>
  <p:clrMapOvr>
    <a:masterClrMapping/>
  </p:clrMapOvr>
  <mc:AlternateContent xmlns:mc="http://schemas.openxmlformats.org/markup-compatibility/2006" xmlns:p14="http://schemas.microsoft.com/office/powerpoint/2010/main">
    <mc:Choice Requires="p14">
      <p:transition spd="slow" p14:dur="2000" advClick="0" advTm="20115"/>
    </mc:Choice>
    <mc:Fallback xmlns="">
      <p:transition spd="slow" advClick="0" advTm="201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5"/>
                                        </p:tgtEl>
                                        <p:attrNameLst>
                                          <p:attrName>style.color</p:attrName>
                                        </p:attrNameLst>
                                      </p:cBhvr>
                                      <p:to>
                                        <a:schemeClr val="bg1"/>
                                      </p:to>
                                    </p:animClr>
                                    <p:animClr clrSpc="rgb" dir="cw">
                                      <p:cBhvr>
                                        <p:cTn id="42" dur="500" autoRev="1" fill="remove"/>
                                        <p:tgtEl>
                                          <p:spTgt spid="15"/>
                                        </p:tgtEl>
                                        <p:attrNameLst>
                                          <p:attrName>fillcolor</p:attrName>
                                        </p:attrNameLst>
                                      </p:cBhvr>
                                      <p:to>
                                        <a:schemeClr val="bg1"/>
                                      </p:to>
                                    </p:animClr>
                                    <p:set>
                                      <p:cBhvr>
                                        <p:cTn id="43" dur="500" autoRev="1" fill="remove"/>
                                        <p:tgtEl>
                                          <p:spTgt spid="15"/>
                                        </p:tgtEl>
                                        <p:attrNameLst>
                                          <p:attrName>fill.type</p:attrName>
                                        </p:attrNameLst>
                                      </p:cBhvr>
                                      <p:to>
                                        <p:strVal val="solid"/>
                                      </p:to>
                                    </p:set>
                                    <p:set>
                                      <p:cBhvr>
                                        <p:cTn id="44" dur="500" autoRev="1" fill="remove"/>
                                        <p:tgtEl>
                                          <p:spTgt spid="15"/>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nodeType="afterEffect">
                                  <p:stCondLst>
                                    <p:cond delay="1000"/>
                                  </p:stCondLst>
                                  <p:childTnLst>
                                    <p:animClr clrSpc="rgb" dir="cw">
                                      <p:cBhvr override="childStyle">
                                        <p:cTn id="47" dur="500" autoRev="1" fill="remove"/>
                                        <p:tgtEl>
                                          <p:spTgt spid="14"/>
                                        </p:tgtEl>
                                        <p:attrNameLst>
                                          <p:attrName>style.color</p:attrName>
                                        </p:attrNameLst>
                                      </p:cBhvr>
                                      <p:to>
                                        <a:schemeClr val="bg1"/>
                                      </p:to>
                                    </p:animClr>
                                    <p:animClr clrSpc="rgb" dir="cw">
                                      <p:cBhvr>
                                        <p:cTn id="48" dur="500" autoRev="1" fill="remove"/>
                                        <p:tgtEl>
                                          <p:spTgt spid="14"/>
                                        </p:tgtEl>
                                        <p:attrNameLst>
                                          <p:attrName>fillcolor</p:attrName>
                                        </p:attrNameLst>
                                      </p:cBhvr>
                                      <p:to>
                                        <a:schemeClr val="bg1"/>
                                      </p:to>
                                    </p:animClr>
                                    <p:set>
                                      <p:cBhvr>
                                        <p:cTn id="49" dur="500" autoRev="1" fill="remove"/>
                                        <p:tgtEl>
                                          <p:spTgt spid="14"/>
                                        </p:tgtEl>
                                        <p:attrNameLst>
                                          <p:attrName>fill.type</p:attrName>
                                        </p:attrNameLst>
                                      </p:cBhvr>
                                      <p:to>
                                        <p:strVal val="solid"/>
                                      </p:to>
                                    </p:set>
                                    <p:set>
                                      <p:cBhvr>
                                        <p:cTn id="50" dur="500" autoRev="1" fill="remove"/>
                                        <p:tgtEl>
                                          <p:spTgt spid="14"/>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16"/>
                                        </p:tgtEl>
                                        <p:attrNameLst>
                                          <p:attrName>style.color</p:attrName>
                                        </p:attrNameLst>
                                      </p:cBhvr>
                                      <p:to>
                                        <a:schemeClr val="bg1"/>
                                      </p:to>
                                    </p:animClr>
                                    <p:animClr clrSpc="rgb" dir="cw">
                                      <p:cBhvr>
                                        <p:cTn id="54" dur="500" autoRev="1" fill="remove"/>
                                        <p:tgtEl>
                                          <p:spTgt spid="16"/>
                                        </p:tgtEl>
                                        <p:attrNameLst>
                                          <p:attrName>fillcolor</p:attrName>
                                        </p:attrNameLst>
                                      </p:cBhvr>
                                      <p:to>
                                        <a:schemeClr val="bg1"/>
                                      </p:to>
                                    </p:animClr>
                                    <p:set>
                                      <p:cBhvr>
                                        <p:cTn id="55" dur="500" autoRev="1" fill="remove"/>
                                        <p:tgtEl>
                                          <p:spTgt spid="16"/>
                                        </p:tgtEl>
                                        <p:attrNameLst>
                                          <p:attrName>fill.type</p:attrName>
                                        </p:attrNameLst>
                                      </p:cBhvr>
                                      <p:to>
                                        <p:strVal val="solid"/>
                                      </p:to>
                                    </p:set>
                                    <p:set>
                                      <p:cBhvr>
                                        <p:cTn id="56" dur="500" autoRev="1" fill="remove"/>
                                        <p:tgtEl>
                                          <p:spTgt spid="1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1"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0"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TotalTime>
  <Words>121</Words>
  <Application>Microsoft Office PowerPoint</Application>
  <PresentationFormat>Widescreen</PresentationFormat>
  <Paragraphs>62</Paragraphs>
  <Slides>17</Slides>
  <Notes>0</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Times New Roman</vt:lpstr>
      <vt:lpstr>Office Theme</vt:lpstr>
      <vt:lpstr>Dot Number Total  Lesson 18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2025-08-13T05:34:02Z</dcterms:modified>
</cp:coreProperties>
</file>