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349" r:id="rId3"/>
    <p:sldId id="346"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975" autoAdjust="0"/>
    <p:restoredTop sz="94660"/>
  </p:normalViewPr>
  <p:slideViewPr>
    <p:cSldViewPr snapToGrid="0">
      <p:cViewPr varScale="1">
        <p:scale>
          <a:sx n="48" d="100"/>
          <a:sy n="48" d="100"/>
        </p:scale>
        <p:origin x="72" y="125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oncy, Brian" userId="002c98f0-3707-44e7-b27e-58ac2885d61f" providerId="ADAL" clId="{75B12883-FC4E-4DE0-AA4A-DC580C79D2A5}"/>
    <pc:docChg chg="undo custSel modSld">
      <pc:chgData name="Poncy, Brian" userId="002c98f0-3707-44e7-b27e-58ac2885d61f" providerId="ADAL" clId="{75B12883-FC4E-4DE0-AA4A-DC580C79D2A5}" dt="2025-08-13T05:32:45.209" v="6" actId="20577"/>
      <pc:docMkLst>
        <pc:docMk/>
      </pc:docMkLst>
      <pc:sldChg chg="modSp mod">
        <pc:chgData name="Poncy, Brian" userId="002c98f0-3707-44e7-b27e-58ac2885d61f" providerId="ADAL" clId="{75B12883-FC4E-4DE0-AA4A-DC580C79D2A5}" dt="2025-08-13T05:32:45.209" v="6" actId="20577"/>
        <pc:sldMkLst>
          <pc:docMk/>
          <pc:sldMk cId="1152498174" sldId="257"/>
        </pc:sldMkLst>
        <pc:spChg chg="mod">
          <ac:chgData name="Poncy, Brian" userId="002c98f0-3707-44e7-b27e-58ac2885d61f" providerId="ADAL" clId="{75B12883-FC4E-4DE0-AA4A-DC580C79D2A5}" dt="2025-08-13T05:32:45.209" v="6" actId="20577"/>
          <ac:spMkLst>
            <pc:docMk/>
            <pc:sldMk cId="1152498174" sldId="257"/>
            <ac:spMk id="2" creationId="{7D11E6F9-48A4-0F48-121D-CA789C12D048}"/>
          </ac:spMkLst>
        </pc:spChg>
      </pc:sldChg>
    </pc:docChg>
  </pc:docChgLst>
  <pc:docChgLst>
    <pc:chgData name="Poncy, Brian" userId="002c98f0-3707-44e7-b27e-58ac2885d61f" providerId="ADAL" clId="{BB7A0D65-28E2-4E05-9AE7-11C48848DE80}"/>
    <pc:docChg chg="custSel addSld modSld">
      <pc:chgData name="Poncy, Brian" userId="002c98f0-3707-44e7-b27e-58ac2885d61f" providerId="ADAL" clId="{BB7A0D65-28E2-4E05-9AE7-11C48848DE80}" dt="2025-07-31T07:37:17.833" v="122"/>
      <pc:docMkLst>
        <pc:docMk/>
      </pc:docMkLst>
      <pc:sldChg chg="add">
        <pc:chgData name="Poncy, Brian" userId="002c98f0-3707-44e7-b27e-58ac2885d61f" providerId="ADAL" clId="{BB7A0D65-28E2-4E05-9AE7-11C48848DE80}" dt="2025-07-31T07:37:17.833" v="122"/>
        <pc:sldMkLst>
          <pc:docMk/>
          <pc:sldMk cId="3241118567" sldId="346"/>
        </pc:sldMkLst>
      </pc:sldChg>
      <pc:sldChg chg="modSp add mod">
        <pc:chgData name="Poncy, Brian" userId="002c98f0-3707-44e7-b27e-58ac2885d61f" providerId="ADAL" clId="{BB7A0D65-28E2-4E05-9AE7-11C48848DE80}" dt="2025-07-31T07:36:58.626" v="121" actId="20577"/>
        <pc:sldMkLst>
          <pc:docMk/>
          <pc:sldMk cId="1893265182" sldId="348"/>
        </pc:sldMkLst>
      </pc:sldChg>
    </pc:docChg>
  </pc:docChgLst>
  <pc:docChgLst>
    <pc:chgData name="Poncy, Brian" userId="002c98f0-3707-44e7-b27e-58ac2885d61f" providerId="ADAL" clId="{27AB06CA-6A73-4AB3-AA9C-3B8C5A8E9B5A}"/>
    <pc:docChg chg="addSld delSld modSld">
      <pc:chgData name="Poncy, Brian" userId="002c98f0-3707-44e7-b27e-58ac2885d61f" providerId="ADAL" clId="{27AB06CA-6A73-4AB3-AA9C-3B8C5A8E9B5A}" dt="2025-08-05T07:29:14.268" v="3" actId="47"/>
      <pc:docMkLst>
        <pc:docMk/>
      </pc:docMkLst>
      <pc:sldChg chg="modSp mod">
        <pc:chgData name="Poncy, Brian" userId="002c98f0-3707-44e7-b27e-58ac2885d61f" providerId="ADAL" clId="{27AB06CA-6A73-4AB3-AA9C-3B8C5A8E9B5A}" dt="2025-07-31T07:44:11.595" v="1" actId="20577"/>
        <pc:sldMkLst>
          <pc:docMk/>
          <pc:sldMk cId="1152498174" sldId="257"/>
        </pc:sldMkLst>
        <pc:spChg chg="mod">
          <ac:chgData name="Poncy, Brian" userId="002c98f0-3707-44e7-b27e-58ac2885d61f" providerId="ADAL" clId="{27AB06CA-6A73-4AB3-AA9C-3B8C5A8E9B5A}" dt="2025-07-31T07:44:11.595" v="1" actId="20577"/>
          <ac:spMkLst>
            <pc:docMk/>
            <pc:sldMk cId="1152498174" sldId="257"/>
            <ac:spMk id="2" creationId="{7D11E6F9-48A4-0F48-121D-CA789C12D048}"/>
          </ac:spMkLst>
        </pc:spChg>
      </pc:sldChg>
      <pc:sldChg chg="del">
        <pc:chgData name="Poncy, Brian" userId="002c98f0-3707-44e7-b27e-58ac2885d61f" providerId="ADAL" clId="{27AB06CA-6A73-4AB3-AA9C-3B8C5A8E9B5A}" dt="2025-08-05T07:29:14.268" v="3" actId="47"/>
        <pc:sldMkLst>
          <pc:docMk/>
          <pc:sldMk cId="1893265182" sldId="348"/>
        </pc:sldMkLst>
      </pc:sldChg>
      <pc:sldChg chg="add">
        <pc:chgData name="Poncy, Brian" userId="002c98f0-3707-44e7-b27e-58ac2885d61f" providerId="ADAL" clId="{27AB06CA-6A73-4AB3-AA9C-3B8C5A8E9B5A}" dt="2025-08-05T07:29:12.384" v="2"/>
        <pc:sldMkLst>
          <pc:docMk/>
          <pc:sldMk cId="3035103876" sldId="349"/>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3575E7-DBFE-67BA-54DB-1B001FF49ED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EE57E5F-A8E1-2E91-583C-14CC91AB8D0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48ED98E-5531-B8FC-8A66-03785AEFB6A1}"/>
              </a:ext>
            </a:extLst>
          </p:cNvPr>
          <p:cNvSpPr>
            <a:spLocks noGrp="1"/>
          </p:cNvSpPr>
          <p:nvPr>
            <p:ph type="dt" sz="half" idx="10"/>
          </p:nvPr>
        </p:nvSpPr>
        <p:spPr/>
        <p:txBody>
          <a:bodyPr/>
          <a:lstStyle/>
          <a:p>
            <a:fld id="{43CA44D5-A745-4646-96FA-1D95EB15B4DF}" type="datetimeFigureOut">
              <a:rPr lang="en-US" smtClean="0"/>
              <a:t>8/13/2025</a:t>
            </a:fld>
            <a:endParaRPr lang="en-US"/>
          </a:p>
        </p:txBody>
      </p:sp>
      <p:sp>
        <p:nvSpPr>
          <p:cNvPr id="5" name="Footer Placeholder 4">
            <a:extLst>
              <a:ext uri="{FF2B5EF4-FFF2-40B4-BE49-F238E27FC236}">
                <a16:creationId xmlns:a16="http://schemas.microsoft.com/office/drawing/2014/main" id="{BFFB1399-BD8A-EF5C-E82D-037AF504A94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2DBAD89-AC57-F525-280A-7F42420410B4}"/>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2591003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125789-7ED6-DCDE-BF2A-7906DD3B020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225A185-688A-D668-166D-3BFBF5F49F0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1C49174-5D35-D491-9C0A-9362F99CCBD5}"/>
              </a:ext>
            </a:extLst>
          </p:cNvPr>
          <p:cNvSpPr>
            <a:spLocks noGrp="1"/>
          </p:cNvSpPr>
          <p:nvPr>
            <p:ph type="dt" sz="half" idx="10"/>
          </p:nvPr>
        </p:nvSpPr>
        <p:spPr/>
        <p:txBody>
          <a:bodyPr/>
          <a:lstStyle/>
          <a:p>
            <a:fld id="{43CA44D5-A745-4646-96FA-1D95EB15B4DF}" type="datetimeFigureOut">
              <a:rPr lang="en-US" smtClean="0"/>
              <a:t>8/13/2025</a:t>
            </a:fld>
            <a:endParaRPr lang="en-US"/>
          </a:p>
        </p:txBody>
      </p:sp>
      <p:sp>
        <p:nvSpPr>
          <p:cNvPr id="5" name="Footer Placeholder 4">
            <a:extLst>
              <a:ext uri="{FF2B5EF4-FFF2-40B4-BE49-F238E27FC236}">
                <a16:creationId xmlns:a16="http://schemas.microsoft.com/office/drawing/2014/main" id="{2B1F62AC-E046-501F-FEF0-FFF670A1448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0E58146-B7BA-3D84-B260-B3D49F033209}"/>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39378244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1278EDF-5C3A-3784-8B26-CA560D58024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102C10FF-7C5E-CB6E-B68D-539641549D3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23710D2-604B-4699-0FE1-B26E6E0ADE25}"/>
              </a:ext>
            </a:extLst>
          </p:cNvPr>
          <p:cNvSpPr>
            <a:spLocks noGrp="1"/>
          </p:cNvSpPr>
          <p:nvPr>
            <p:ph type="dt" sz="half" idx="10"/>
          </p:nvPr>
        </p:nvSpPr>
        <p:spPr/>
        <p:txBody>
          <a:bodyPr/>
          <a:lstStyle/>
          <a:p>
            <a:fld id="{43CA44D5-A745-4646-96FA-1D95EB15B4DF}" type="datetimeFigureOut">
              <a:rPr lang="en-US" smtClean="0"/>
              <a:t>8/13/2025</a:t>
            </a:fld>
            <a:endParaRPr lang="en-US"/>
          </a:p>
        </p:txBody>
      </p:sp>
      <p:sp>
        <p:nvSpPr>
          <p:cNvPr id="5" name="Footer Placeholder 4">
            <a:extLst>
              <a:ext uri="{FF2B5EF4-FFF2-40B4-BE49-F238E27FC236}">
                <a16:creationId xmlns:a16="http://schemas.microsoft.com/office/drawing/2014/main" id="{C7AB208C-15EE-BCF1-0F92-EF69A38706B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8A0BA00-1D2A-AB69-A498-4BFFD58259C0}"/>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28996412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B6309B-48BD-00BC-1977-26C2C81973C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347A57A-F79F-0CF3-500B-8B28F4D2587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FEDB9AD-9CC2-6A37-CF24-21C974E6A20C}"/>
              </a:ext>
            </a:extLst>
          </p:cNvPr>
          <p:cNvSpPr>
            <a:spLocks noGrp="1"/>
          </p:cNvSpPr>
          <p:nvPr>
            <p:ph type="dt" sz="half" idx="10"/>
          </p:nvPr>
        </p:nvSpPr>
        <p:spPr/>
        <p:txBody>
          <a:bodyPr/>
          <a:lstStyle/>
          <a:p>
            <a:fld id="{43CA44D5-A745-4646-96FA-1D95EB15B4DF}" type="datetimeFigureOut">
              <a:rPr lang="en-US" smtClean="0"/>
              <a:t>8/13/2025</a:t>
            </a:fld>
            <a:endParaRPr lang="en-US"/>
          </a:p>
        </p:txBody>
      </p:sp>
      <p:sp>
        <p:nvSpPr>
          <p:cNvPr id="5" name="Footer Placeholder 4">
            <a:extLst>
              <a:ext uri="{FF2B5EF4-FFF2-40B4-BE49-F238E27FC236}">
                <a16:creationId xmlns:a16="http://schemas.microsoft.com/office/drawing/2014/main" id="{49B32D04-A0E2-19D0-38AD-D76A87668F9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5DC3289-B99D-A543-2BA0-090F1BF0BE07}"/>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20540036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2AE094-AB4C-2E6B-8A83-D6E0C6CD0C3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A22A0C7-5A7E-BD60-7A44-1D0C051FC732}"/>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88787DA-7C36-58F9-20C4-25856360DA95}"/>
              </a:ext>
            </a:extLst>
          </p:cNvPr>
          <p:cNvSpPr>
            <a:spLocks noGrp="1"/>
          </p:cNvSpPr>
          <p:nvPr>
            <p:ph type="dt" sz="half" idx="10"/>
          </p:nvPr>
        </p:nvSpPr>
        <p:spPr/>
        <p:txBody>
          <a:bodyPr/>
          <a:lstStyle/>
          <a:p>
            <a:fld id="{43CA44D5-A745-4646-96FA-1D95EB15B4DF}" type="datetimeFigureOut">
              <a:rPr lang="en-US" smtClean="0"/>
              <a:t>8/13/2025</a:t>
            </a:fld>
            <a:endParaRPr lang="en-US"/>
          </a:p>
        </p:txBody>
      </p:sp>
      <p:sp>
        <p:nvSpPr>
          <p:cNvPr id="5" name="Footer Placeholder 4">
            <a:extLst>
              <a:ext uri="{FF2B5EF4-FFF2-40B4-BE49-F238E27FC236}">
                <a16:creationId xmlns:a16="http://schemas.microsoft.com/office/drawing/2014/main" id="{72687AC7-6B97-E7FB-F5C0-161607A2CAA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1E13FF7-AD50-7BA8-9DFF-1E33A7A4B77A}"/>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10523117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81A63F-36EF-5713-438E-423DA1C3E6F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930F8EF-D314-68C3-FA99-1D489AB39BE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751189E-2AEC-8E81-349C-55DE206FCA7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CDB6C6A-A9E8-301E-EE72-E0A80629C2D1}"/>
              </a:ext>
            </a:extLst>
          </p:cNvPr>
          <p:cNvSpPr>
            <a:spLocks noGrp="1"/>
          </p:cNvSpPr>
          <p:nvPr>
            <p:ph type="dt" sz="half" idx="10"/>
          </p:nvPr>
        </p:nvSpPr>
        <p:spPr/>
        <p:txBody>
          <a:bodyPr/>
          <a:lstStyle/>
          <a:p>
            <a:fld id="{43CA44D5-A745-4646-96FA-1D95EB15B4DF}" type="datetimeFigureOut">
              <a:rPr lang="en-US" smtClean="0"/>
              <a:t>8/13/2025</a:t>
            </a:fld>
            <a:endParaRPr lang="en-US"/>
          </a:p>
        </p:txBody>
      </p:sp>
      <p:sp>
        <p:nvSpPr>
          <p:cNvPr id="6" name="Footer Placeholder 5">
            <a:extLst>
              <a:ext uri="{FF2B5EF4-FFF2-40B4-BE49-F238E27FC236}">
                <a16:creationId xmlns:a16="http://schemas.microsoft.com/office/drawing/2014/main" id="{4B30415C-0B84-ECFD-3B31-618B2BEDB4E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D5ECEA8-3055-51ED-8DD5-1471FCEB0D8A}"/>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28078258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CFBAFD-BA9B-AA9B-4D08-563CF20520FA}"/>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1C7641F-3290-4111-7EAE-4CB8FB8DFD2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737A6FD-6DCF-A2F8-93AC-CECD203C7AE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9B962CE-FB47-BC96-5E0A-900DE43F814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1F1E0BA-584B-B7C5-94F4-FED6A8156F0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1689D2C-963D-F9CC-9454-55EC9B32E3C6}"/>
              </a:ext>
            </a:extLst>
          </p:cNvPr>
          <p:cNvSpPr>
            <a:spLocks noGrp="1"/>
          </p:cNvSpPr>
          <p:nvPr>
            <p:ph type="dt" sz="half" idx="10"/>
          </p:nvPr>
        </p:nvSpPr>
        <p:spPr/>
        <p:txBody>
          <a:bodyPr/>
          <a:lstStyle/>
          <a:p>
            <a:fld id="{43CA44D5-A745-4646-96FA-1D95EB15B4DF}" type="datetimeFigureOut">
              <a:rPr lang="en-US" smtClean="0"/>
              <a:t>8/13/2025</a:t>
            </a:fld>
            <a:endParaRPr lang="en-US"/>
          </a:p>
        </p:txBody>
      </p:sp>
      <p:sp>
        <p:nvSpPr>
          <p:cNvPr id="8" name="Footer Placeholder 7">
            <a:extLst>
              <a:ext uri="{FF2B5EF4-FFF2-40B4-BE49-F238E27FC236}">
                <a16:creationId xmlns:a16="http://schemas.microsoft.com/office/drawing/2014/main" id="{8D4347AB-3552-F4EF-037A-8819F0907BC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615111F-94EF-2859-E7E2-1F783650405D}"/>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14294107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068EAC-903A-4FC9-5B61-E17CCA44DE3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8781C8D-704A-8F55-1CE7-B1A91C700BCB}"/>
              </a:ext>
            </a:extLst>
          </p:cNvPr>
          <p:cNvSpPr>
            <a:spLocks noGrp="1"/>
          </p:cNvSpPr>
          <p:nvPr>
            <p:ph type="dt" sz="half" idx="10"/>
          </p:nvPr>
        </p:nvSpPr>
        <p:spPr/>
        <p:txBody>
          <a:bodyPr/>
          <a:lstStyle/>
          <a:p>
            <a:fld id="{43CA44D5-A745-4646-96FA-1D95EB15B4DF}" type="datetimeFigureOut">
              <a:rPr lang="en-US" smtClean="0"/>
              <a:t>8/13/2025</a:t>
            </a:fld>
            <a:endParaRPr lang="en-US"/>
          </a:p>
        </p:txBody>
      </p:sp>
      <p:sp>
        <p:nvSpPr>
          <p:cNvPr id="4" name="Footer Placeholder 3">
            <a:extLst>
              <a:ext uri="{FF2B5EF4-FFF2-40B4-BE49-F238E27FC236}">
                <a16:creationId xmlns:a16="http://schemas.microsoft.com/office/drawing/2014/main" id="{3713B070-C542-95D4-F522-B168632719E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FE123AE-85E1-B6DD-EA39-5D44E78B3D78}"/>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19162285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67FFBC7-4AC3-3CB3-C924-36889D6B0EE2}"/>
              </a:ext>
            </a:extLst>
          </p:cNvPr>
          <p:cNvSpPr>
            <a:spLocks noGrp="1"/>
          </p:cNvSpPr>
          <p:nvPr>
            <p:ph type="dt" sz="half" idx="10"/>
          </p:nvPr>
        </p:nvSpPr>
        <p:spPr/>
        <p:txBody>
          <a:bodyPr/>
          <a:lstStyle/>
          <a:p>
            <a:fld id="{43CA44D5-A745-4646-96FA-1D95EB15B4DF}" type="datetimeFigureOut">
              <a:rPr lang="en-US" smtClean="0"/>
              <a:t>8/13/2025</a:t>
            </a:fld>
            <a:endParaRPr lang="en-US"/>
          </a:p>
        </p:txBody>
      </p:sp>
      <p:sp>
        <p:nvSpPr>
          <p:cNvPr id="3" name="Footer Placeholder 2">
            <a:extLst>
              <a:ext uri="{FF2B5EF4-FFF2-40B4-BE49-F238E27FC236}">
                <a16:creationId xmlns:a16="http://schemas.microsoft.com/office/drawing/2014/main" id="{A9215268-9FA9-40B9-9891-16B83B2DBDC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ACC75CE-05A9-8140-F946-245EBAE7C322}"/>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2399297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76BD57-EB9E-B4C8-9A05-B1E0EA47D93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B268A62-F8D9-1805-2C3F-6450A398081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58F3E9E-79AF-DDC6-08D6-7CEFF2C9FC5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EFA2462-9144-2DE3-E4F1-415ACFC4AAC8}"/>
              </a:ext>
            </a:extLst>
          </p:cNvPr>
          <p:cNvSpPr>
            <a:spLocks noGrp="1"/>
          </p:cNvSpPr>
          <p:nvPr>
            <p:ph type="dt" sz="half" idx="10"/>
          </p:nvPr>
        </p:nvSpPr>
        <p:spPr/>
        <p:txBody>
          <a:bodyPr/>
          <a:lstStyle/>
          <a:p>
            <a:fld id="{43CA44D5-A745-4646-96FA-1D95EB15B4DF}" type="datetimeFigureOut">
              <a:rPr lang="en-US" smtClean="0"/>
              <a:t>8/13/2025</a:t>
            </a:fld>
            <a:endParaRPr lang="en-US"/>
          </a:p>
        </p:txBody>
      </p:sp>
      <p:sp>
        <p:nvSpPr>
          <p:cNvPr id="6" name="Footer Placeholder 5">
            <a:extLst>
              <a:ext uri="{FF2B5EF4-FFF2-40B4-BE49-F238E27FC236}">
                <a16:creationId xmlns:a16="http://schemas.microsoft.com/office/drawing/2014/main" id="{8FCACAB8-2839-67F6-95B8-29F82F67B1F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7F7663C-2C4A-845A-42EF-A44CE3E9DB40}"/>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4491322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D7DB0E-9C35-E180-2F8F-3082BE951CF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6F8EF88-BFFC-631A-7AB5-2AE844C3F5E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F4713D4-ED48-F9B5-1FAC-B16753E5ACE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11B36FA-D512-4297-9D1F-0316B44E163B}"/>
              </a:ext>
            </a:extLst>
          </p:cNvPr>
          <p:cNvSpPr>
            <a:spLocks noGrp="1"/>
          </p:cNvSpPr>
          <p:nvPr>
            <p:ph type="dt" sz="half" idx="10"/>
          </p:nvPr>
        </p:nvSpPr>
        <p:spPr/>
        <p:txBody>
          <a:bodyPr/>
          <a:lstStyle/>
          <a:p>
            <a:fld id="{43CA44D5-A745-4646-96FA-1D95EB15B4DF}" type="datetimeFigureOut">
              <a:rPr lang="en-US" smtClean="0"/>
              <a:t>8/13/2025</a:t>
            </a:fld>
            <a:endParaRPr lang="en-US"/>
          </a:p>
        </p:txBody>
      </p:sp>
      <p:sp>
        <p:nvSpPr>
          <p:cNvPr id="6" name="Footer Placeholder 5">
            <a:extLst>
              <a:ext uri="{FF2B5EF4-FFF2-40B4-BE49-F238E27FC236}">
                <a16:creationId xmlns:a16="http://schemas.microsoft.com/office/drawing/2014/main" id="{4854E4A0-F4C4-900E-0D21-4756F707FEB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9BC3A87-06B0-0C59-F8F7-E8269347A27A}"/>
              </a:ext>
            </a:extLst>
          </p:cNvPr>
          <p:cNvSpPr>
            <a:spLocks noGrp="1"/>
          </p:cNvSpPr>
          <p:nvPr>
            <p:ph type="sldNum" sz="quarter" idx="12"/>
          </p:nvPr>
        </p:nvSpPr>
        <p:spPr/>
        <p:txBody>
          <a:bodyPr/>
          <a:lstStyle/>
          <a:p>
            <a:fld id="{C3936408-DBCC-42E4-AE59-65F12DB3C786}" type="slidenum">
              <a:rPr lang="en-US" smtClean="0"/>
              <a:t>‹#›</a:t>
            </a:fld>
            <a:endParaRPr lang="en-US"/>
          </a:p>
        </p:txBody>
      </p:sp>
    </p:spTree>
    <p:extLst>
      <p:ext uri="{BB962C8B-B14F-4D97-AF65-F5344CB8AC3E}">
        <p14:creationId xmlns:p14="http://schemas.microsoft.com/office/powerpoint/2010/main" val="32929727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7C2A256-C27F-12C5-1FA2-2CB5C59DCFA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C9CF593-B733-E36B-EAED-C0277F13059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462AB5C-1F21-EFDF-1093-D2A1765EAA3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43CA44D5-A745-4646-96FA-1D95EB15B4DF}" type="datetimeFigureOut">
              <a:rPr lang="en-US" smtClean="0"/>
              <a:t>8/13/2025</a:t>
            </a:fld>
            <a:endParaRPr lang="en-US"/>
          </a:p>
        </p:txBody>
      </p:sp>
      <p:sp>
        <p:nvSpPr>
          <p:cNvPr id="5" name="Footer Placeholder 4">
            <a:extLst>
              <a:ext uri="{FF2B5EF4-FFF2-40B4-BE49-F238E27FC236}">
                <a16:creationId xmlns:a16="http://schemas.microsoft.com/office/drawing/2014/main" id="{943A7671-71C6-44FE-13DE-9FDA06530C1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6F675A3C-8124-F5C8-C30E-A82063024B6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C3936408-DBCC-42E4-AE59-65F12DB3C786}" type="slidenum">
              <a:rPr lang="en-US" smtClean="0"/>
              <a:t>‹#›</a:t>
            </a:fld>
            <a:endParaRPr lang="en-US"/>
          </a:p>
        </p:txBody>
      </p:sp>
    </p:spTree>
    <p:extLst>
      <p:ext uri="{BB962C8B-B14F-4D97-AF65-F5344CB8AC3E}">
        <p14:creationId xmlns:p14="http://schemas.microsoft.com/office/powerpoint/2010/main" val="87593017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78904" y="3181982"/>
            <a:ext cx="11676789" cy="2387600"/>
          </a:xfrm>
        </p:spPr>
        <p:txBody>
          <a:bodyPr>
            <a:normAutofit fontScale="90000"/>
          </a:bodyPr>
          <a:lstStyle/>
          <a:p>
            <a:r>
              <a:rPr lang="en-US" dirty="0"/>
              <a:t>Dot Number</a:t>
            </a:r>
            <a:br>
              <a:rPr lang="en-US" dirty="0"/>
            </a:br>
            <a:br>
              <a:rPr lang="en-US" dirty="0"/>
            </a:br>
            <a:r>
              <a:rPr lang="en-US" dirty="0"/>
              <a:t>Lesson 20 – Count &amp; Write the Number</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B35BC1-4ED7-D3BB-D9EB-C68F3C1D0F4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4E4AA92-2D82-E993-8F8E-88E10F22CE02}"/>
              </a:ext>
            </a:extLst>
          </p:cNvPr>
          <p:cNvSpPr>
            <a:spLocks noGrp="1"/>
          </p:cNvSpPr>
          <p:nvPr>
            <p:ph type="ctrTitle"/>
          </p:nvPr>
        </p:nvSpPr>
        <p:spPr>
          <a:xfrm>
            <a:off x="1023042" y="932506"/>
            <a:ext cx="10348109" cy="5232903"/>
          </a:xfrm>
        </p:spPr>
        <p:txBody>
          <a:bodyPr>
            <a:noAutofit/>
          </a:bodyPr>
          <a:lstStyle/>
          <a:p>
            <a:r>
              <a:rPr lang="en-US" sz="3200" dirty="0">
                <a:latin typeface="Times New Roman" panose="02020603050405020304" pitchFamily="18" charset="0"/>
                <a:cs typeface="Times New Roman" panose="02020603050405020304" pitchFamily="18" charset="0"/>
              </a:rPr>
              <a:t>Now open your workbook to today's lesson. We are going to give you 2 minutes to count the dots and write the number. Let’s see how many you can do!</a:t>
            </a:r>
            <a:br>
              <a:rPr lang="en-US" sz="3200" dirty="0">
                <a:latin typeface="Times New Roman" panose="02020603050405020304" pitchFamily="18" charset="0"/>
                <a:cs typeface="Times New Roman" panose="02020603050405020304" pitchFamily="18" charset="0"/>
              </a:rPr>
            </a:br>
            <a:br>
              <a:rPr lang="en-US" sz="3200" dirty="0">
                <a:latin typeface="Times New Roman" panose="02020603050405020304" pitchFamily="18" charset="0"/>
                <a:cs typeface="Times New Roman" panose="02020603050405020304" pitchFamily="18" charset="0"/>
              </a:rPr>
            </a:br>
            <a:r>
              <a:rPr lang="en-US" sz="3200" dirty="0">
                <a:latin typeface="Times New Roman" panose="02020603050405020304" pitchFamily="18" charset="0"/>
                <a:cs typeface="Times New Roman" panose="02020603050405020304" pitchFamily="18" charset="0"/>
              </a:rPr>
              <a:t> Ready, begin. </a:t>
            </a:r>
            <a:br>
              <a:rPr lang="en-US" sz="3200" dirty="0">
                <a:latin typeface="Times New Roman" panose="02020603050405020304" pitchFamily="18" charset="0"/>
                <a:cs typeface="Times New Roman" panose="02020603050405020304" pitchFamily="18" charset="0"/>
              </a:rPr>
            </a:br>
            <a:r>
              <a:rPr lang="en-US" sz="3200" dirty="0">
                <a:latin typeface="Times New Roman" panose="02020603050405020304" pitchFamily="18" charset="0"/>
                <a:cs typeface="Times New Roman" panose="02020603050405020304" pitchFamily="18" charset="0"/>
              </a:rPr>
              <a:t>Stop. Go to the next page and get ready to do it again.</a:t>
            </a:r>
            <a:br>
              <a:rPr lang="en-US" sz="3200" dirty="0">
                <a:latin typeface="Times New Roman" panose="02020603050405020304" pitchFamily="18" charset="0"/>
                <a:cs typeface="Times New Roman" panose="02020603050405020304" pitchFamily="18" charset="0"/>
              </a:rPr>
            </a:br>
            <a:br>
              <a:rPr lang="en-US" sz="3200" dirty="0">
                <a:latin typeface="Times New Roman" panose="02020603050405020304" pitchFamily="18" charset="0"/>
                <a:cs typeface="Times New Roman" panose="02020603050405020304" pitchFamily="18" charset="0"/>
              </a:rPr>
            </a:br>
            <a:r>
              <a:rPr lang="en-US" sz="3200" dirty="0">
                <a:latin typeface="Times New Roman" panose="02020603050405020304" pitchFamily="18" charset="0"/>
                <a:cs typeface="Times New Roman" panose="02020603050405020304" pitchFamily="18" charset="0"/>
              </a:rPr>
              <a:t> Ready, begin.</a:t>
            </a:r>
            <a:br>
              <a:rPr lang="en-US" sz="3200" dirty="0">
                <a:latin typeface="Times New Roman" panose="02020603050405020304" pitchFamily="18" charset="0"/>
                <a:cs typeface="Times New Roman" panose="02020603050405020304" pitchFamily="18" charset="0"/>
              </a:rPr>
            </a:br>
            <a:r>
              <a:rPr lang="en-US" sz="3200" dirty="0">
                <a:latin typeface="Times New Roman" panose="02020603050405020304" pitchFamily="18" charset="0"/>
                <a:cs typeface="Times New Roman" panose="02020603050405020304" pitchFamily="18" charset="0"/>
              </a:rPr>
              <a:t>Stop. Now turn to your Facts on Fire page.</a:t>
            </a:r>
            <a:br>
              <a:rPr lang="en-US" sz="3600" dirty="0">
                <a:latin typeface="Times New Roman" panose="02020603050405020304" pitchFamily="18" charset="0"/>
                <a:cs typeface="Times New Roman" panose="02020603050405020304" pitchFamily="18" charset="0"/>
              </a:rPr>
            </a:br>
            <a:br>
              <a:rPr lang="en-US" sz="3600" dirty="0"/>
            </a:br>
            <a:endParaRPr lang="en-US" sz="3600" dirty="0"/>
          </a:p>
        </p:txBody>
      </p:sp>
      <p:pic>
        <p:nvPicPr>
          <p:cNvPr id="22" name="Audio 21">
            <a:extLst>
              <a:ext uri="{FF2B5EF4-FFF2-40B4-BE49-F238E27FC236}">
                <a16:creationId xmlns:a16="http://schemas.microsoft.com/office/drawing/2014/main" id="{D7148D79-1193-D35A-60BB-5EF8ABE5BAD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035103876"/>
      </p:ext>
    </p:extLst>
  </p:cSld>
  <p:clrMapOvr>
    <a:masterClrMapping/>
  </p:clrMapOvr>
  <mc:AlternateContent xmlns:mc="http://schemas.openxmlformats.org/markup-compatibility/2006" xmlns:p14="http://schemas.microsoft.com/office/powerpoint/2010/main">
    <mc:Choice Requires="p14">
      <p:transition spd="slow" p14:dur="2000" advTm="268422"/>
    </mc:Choice>
    <mc:Fallback xmlns="">
      <p:transition spd="slow" advTm="26842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2"/>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4</TotalTime>
  <Words>211</Words>
  <Application>Microsoft Office PowerPoint</Application>
  <PresentationFormat>Widescreen</PresentationFormat>
  <Paragraphs>5</Paragraphs>
  <Slides>3</Slides>
  <Notes>0</Notes>
  <HiddenSlides>0</HiddenSlides>
  <MMClips>2</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vt:i4>
      </vt:variant>
    </vt:vector>
  </HeadingPairs>
  <TitlesOfParts>
    <vt:vector size="8" baseType="lpstr">
      <vt:lpstr>Aptos</vt:lpstr>
      <vt:lpstr>Aptos Display</vt:lpstr>
      <vt:lpstr>Arial</vt:lpstr>
      <vt:lpstr>Times New Roman</vt:lpstr>
      <vt:lpstr>Office Theme</vt:lpstr>
      <vt:lpstr>Dot Number  Lesson 20 – Count &amp; Write the Number</vt:lpstr>
      <vt:lpstr>Now open your workbook to today's lesson. We are going to give you 2 minutes to count the dots and write the number. Let’s see how many you can do!   Ready, begin.  Stop. Go to the next page and get ready to do it again.   Ready, begin. Stop. Now turn to your Facts on Fire page.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Poncy, Brian</dc:creator>
  <cp:lastModifiedBy>Poncy, Brian</cp:lastModifiedBy>
  <cp:revision>1</cp:revision>
  <dcterms:created xsi:type="dcterms:W3CDTF">2025-07-31T07:33:22Z</dcterms:created>
  <dcterms:modified xsi:type="dcterms:W3CDTF">2025-08-13T05:32:51Z</dcterms:modified>
</cp:coreProperties>
</file>