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297" r:id="rId4"/>
    <p:sldId id="350" r:id="rId5"/>
    <p:sldId id="309" r:id="rId6"/>
    <p:sldId id="344" r:id="rId7"/>
    <p:sldId id="300" r:id="rId8"/>
    <p:sldId id="306" r:id="rId9"/>
    <p:sldId id="341" r:id="rId10"/>
    <p:sldId id="311" r:id="rId11"/>
    <p:sldId id="295" r:id="rId12"/>
    <p:sldId id="348" r:id="rId13"/>
    <p:sldId id="346" r:id="rId14"/>
    <p:sldId id="366" r:id="rId15"/>
    <p:sldId id="355" r:id="rId16"/>
    <p:sldId id="294" r:id="rId17"/>
    <p:sldId id="30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AB8BD84-C2F2-48C0-AB47-5FC7F72818E6}"/>
    <pc:docChg chg="custSel addSld delSld modSld">
      <pc:chgData name="Poncy, Brian" userId="002c98f0-3707-44e7-b27e-58ac2885d61f" providerId="ADAL" clId="{1AB8BD84-C2F2-48C0-AB47-5FC7F72818E6}" dt="2025-08-13T05:33:19.800" v="70" actId="20577"/>
      <pc:docMkLst>
        <pc:docMk/>
      </pc:docMkLst>
      <pc:sldChg chg="modSp mod">
        <pc:chgData name="Poncy, Brian" userId="002c98f0-3707-44e7-b27e-58ac2885d61f" providerId="ADAL" clId="{1AB8BD84-C2F2-48C0-AB47-5FC7F72818E6}" dt="2025-08-13T05:33:19.800" v="70" actId="20577"/>
        <pc:sldMkLst>
          <pc:docMk/>
          <pc:sldMk cId="1152498174" sldId="257"/>
        </pc:sldMkLst>
        <pc:spChg chg="mod">
          <ac:chgData name="Poncy, Brian" userId="002c98f0-3707-44e7-b27e-58ac2885d61f" providerId="ADAL" clId="{1AB8BD84-C2F2-48C0-AB47-5FC7F72818E6}" dt="2025-08-13T05:33:19.800" v="70" actId="20577"/>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834400" y="3181982"/>
            <a:ext cx="10595600" cy="2387600"/>
          </a:xfrm>
        </p:spPr>
        <p:txBody>
          <a:bodyPr>
            <a:normAutofit fontScale="90000"/>
          </a:bodyPr>
          <a:lstStyle/>
          <a:p>
            <a:r>
              <a:rPr lang="en-US" dirty="0"/>
              <a:t>Dot Number Total</a:t>
            </a:r>
            <a:br>
              <a:rPr lang="en-US" dirty="0"/>
            </a:br>
            <a:br>
              <a:rPr lang="en-US" dirty="0"/>
            </a:br>
            <a:r>
              <a:rPr lang="en-US" dirty="0"/>
              <a:t>Lesson 17 – </a:t>
            </a:r>
            <a:r>
              <a:rPr lang="en-US"/>
              <a:t>Count Up from the Bigger Number</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1C7C8-2E13-1D63-BAEA-162BE00F507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F8B15AC-D930-23CA-07FE-A8F76F1BBAAD}"/>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8E3E80D-5537-D20A-2683-7D83420710A5}"/>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24C8EA2-E6EA-89B4-8E2B-53D150DE982C}"/>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5B204F3F-1084-99BE-D93E-CA19A7ED550D}"/>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CB7FDB6A-EAAE-CAEB-677A-606C285742F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E51B2A-E7E7-263A-545B-0AE25A5F702E}"/>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093A2E48-F27C-183F-674F-9433E861C8A8}"/>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C5104F0-3316-0172-4B1D-B27D638192D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8EF1C0D-3D4C-CC14-3975-FC58068349D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8DF3743B-7C31-A075-B666-54DD3B3D79C9}"/>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663FF55-0203-2043-9C7D-87687B9393A6}"/>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8725650C-CD7C-789C-723D-D0663ECD8C41}"/>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066B6A4C-C122-5009-6F5A-81D22601A3B2}"/>
              </a:ext>
            </a:extLst>
          </p:cNvPr>
          <p:cNvSpPr/>
          <p:nvPr/>
        </p:nvSpPr>
        <p:spPr>
          <a:xfrm>
            <a:off x="768278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88A9C870-D265-E18A-83B5-50E0599CFE1E}"/>
              </a:ext>
            </a:extLst>
          </p:cNvPr>
          <p:cNvSpPr/>
          <p:nvPr/>
        </p:nvSpPr>
        <p:spPr>
          <a:xfrm>
            <a:off x="7048047" y="4173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5" name="Oval 14">
            <a:extLst>
              <a:ext uri="{FF2B5EF4-FFF2-40B4-BE49-F238E27FC236}">
                <a16:creationId xmlns:a16="http://schemas.microsoft.com/office/drawing/2014/main" id="{B97A08CA-6DF0-6516-1282-E97CB8AFFE7B}"/>
              </a:ext>
            </a:extLst>
          </p:cNvPr>
          <p:cNvSpPr/>
          <p:nvPr/>
        </p:nvSpPr>
        <p:spPr>
          <a:xfrm>
            <a:off x="8273748" y="41968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37" name="Audio 36">
            <a:extLst>
              <a:ext uri="{FF2B5EF4-FFF2-40B4-BE49-F238E27FC236}">
                <a16:creationId xmlns:a16="http://schemas.microsoft.com/office/drawing/2014/main" id="{621D7795-4CBE-DFF6-1F80-A3B9421801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4051124"/>
      </p:ext>
    </p:extLst>
  </p:cSld>
  <p:clrMapOvr>
    <a:masterClrMapping/>
  </p:clrMapOvr>
  <mc:AlternateContent xmlns:mc="http://schemas.openxmlformats.org/markup-compatibility/2006" xmlns:p14="http://schemas.microsoft.com/office/powerpoint/2010/main">
    <mc:Choice Requires="p14">
      <p:transition spd="slow" p14:dur="2000" advClick="0" advTm="20190"/>
    </mc:Choice>
    <mc:Fallback xmlns="">
      <p:transition spd="slow" advClick="0" advTm="201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6"/>
                                        </p:tgtEl>
                                        <p:attrNameLst>
                                          <p:attrName>style.color</p:attrName>
                                        </p:attrNameLst>
                                      </p:cBhvr>
                                      <p:to>
                                        <a:schemeClr val="bg1"/>
                                      </p:to>
                                    </p:animClr>
                                    <p:animClr clrSpc="rgb" dir="cw">
                                      <p:cBhvr>
                                        <p:cTn id="54" dur="500" autoRev="1" fill="remove"/>
                                        <p:tgtEl>
                                          <p:spTgt spid="6"/>
                                        </p:tgtEl>
                                        <p:attrNameLst>
                                          <p:attrName>fillcolor</p:attrName>
                                        </p:attrNameLst>
                                      </p:cBhvr>
                                      <p:to>
                                        <a:schemeClr val="bg1"/>
                                      </p:to>
                                    </p:animClr>
                                    <p:set>
                                      <p:cBhvr>
                                        <p:cTn id="55" dur="500" autoRev="1" fill="remove"/>
                                        <p:tgtEl>
                                          <p:spTgt spid="6"/>
                                        </p:tgtEl>
                                        <p:attrNameLst>
                                          <p:attrName>fill.type</p:attrName>
                                        </p:attrNameLst>
                                      </p:cBhvr>
                                      <p:to>
                                        <p:strVal val="solid"/>
                                      </p:to>
                                    </p:set>
                                    <p:set>
                                      <p:cBhvr>
                                        <p:cTn id="56" dur="500" autoRev="1" fill="remove"/>
                                        <p:tgtEl>
                                          <p:spTgt spid="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0"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1"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C8D7F-E902-0024-A4F6-A98CF9AC52E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F8E2E1E-A9E0-4697-FBBF-B20FE3EF48B0}"/>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C52E9B5-6F95-7743-417B-08B85752D503}"/>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2FEBA90-6879-F7D5-3E26-24BD7134B4A5}"/>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A4BE8CD8-5C38-9A51-68A5-33B749338835}"/>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A4C71CA7-B3BB-5917-DF7A-64098F811DCD}"/>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7DFC992-DEE9-AF1D-6FDC-E67EE950894F}"/>
              </a:ext>
            </a:extLst>
          </p:cNvPr>
          <p:cNvSpPr txBox="1"/>
          <p:nvPr/>
        </p:nvSpPr>
        <p:spPr>
          <a:xfrm>
            <a:off x="4796271"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6D684ED9-4235-7844-E251-244E01A8997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4C52A26D-FEE1-B53D-6AE8-869148D4C5C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D666822-9B98-E625-1859-9A764CD889E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7948DBD-6C82-8656-2A12-0B23004D7BFC}"/>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338C9DE-F191-3CC4-C0BA-B3A8C19C40FF}"/>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67000F6-F65E-A0C9-384A-35C93943936E}"/>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A7F00D3-467C-9682-F69D-A62F2EF0CB32}"/>
              </a:ext>
            </a:extLst>
          </p:cNvPr>
          <p:cNvSpPr/>
          <p:nvPr/>
        </p:nvSpPr>
        <p:spPr>
          <a:xfrm>
            <a:off x="8280662" y="416753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19AD856-E6D6-6881-CBF1-CA4D2213F2C6}"/>
              </a:ext>
            </a:extLst>
          </p:cNvPr>
          <p:cNvSpPr/>
          <p:nvPr/>
        </p:nvSpPr>
        <p:spPr>
          <a:xfrm>
            <a:off x="775112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66CDE5A-7598-266C-260C-C6F4A5A290A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626106"/>
      </p:ext>
    </p:extLst>
  </p:cSld>
  <p:clrMapOvr>
    <a:masterClrMapping/>
  </p:clrMapOvr>
  <mc:AlternateContent xmlns:mc="http://schemas.openxmlformats.org/markup-compatibility/2006" xmlns:p14="http://schemas.microsoft.com/office/powerpoint/2010/main">
    <mc:Choice Requires="p14">
      <p:transition spd="slow" p14:dur="2000" advClick="0" advTm="19900"/>
    </mc:Choice>
    <mc:Fallback xmlns="">
      <p:transition spd="slow" advClick="0" advTm="19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5"/>
                                        </p:tgtEl>
                                        <p:attrNameLst>
                                          <p:attrName>style.color</p:attrName>
                                        </p:attrNameLst>
                                      </p:cBhvr>
                                      <p:to>
                                        <a:schemeClr val="bg1"/>
                                      </p:to>
                                    </p:animClr>
                                    <p:animClr clrSpc="rgb" dir="cw">
                                      <p:cBhvr>
                                        <p:cTn id="43" dur="500" autoRev="1" fill="remove"/>
                                        <p:tgtEl>
                                          <p:spTgt spid="15"/>
                                        </p:tgtEl>
                                        <p:attrNameLst>
                                          <p:attrName>fillcolor</p:attrName>
                                        </p:attrNameLst>
                                      </p:cBhvr>
                                      <p:to>
                                        <a:schemeClr val="bg1"/>
                                      </p:to>
                                    </p:animClr>
                                    <p:set>
                                      <p:cBhvr>
                                        <p:cTn id="44" dur="500" autoRev="1" fill="remove"/>
                                        <p:tgtEl>
                                          <p:spTgt spid="15"/>
                                        </p:tgtEl>
                                        <p:attrNameLst>
                                          <p:attrName>fill.type</p:attrName>
                                        </p:attrNameLst>
                                      </p:cBhvr>
                                      <p:to>
                                        <p:strVal val="solid"/>
                                      </p:to>
                                    </p:set>
                                    <p:set>
                                      <p:cBhvr>
                                        <p:cTn id="45" dur="500" autoRev="1" fill="remove"/>
                                        <p:tgtEl>
                                          <p:spTgt spid="1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14"/>
                                        </p:tgtEl>
                                        <p:attrNameLst>
                                          <p:attrName>style.color</p:attrName>
                                        </p:attrNameLst>
                                      </p:cBhvr>
                                      <p:to>
                                        <a:schemeClr val="bg1"/>
                                      </p:to>
                                    </p:animClr>
                                    <p:animClr clrSpc="rgb" dir="cw">
                                      <p:cBhvr>
                                        <p:cTn id="49" dur="500" autoRev="1" fill="remove"/>
                                        <p:tgtEl>
                                          <p:spTgt spid="14"/>
                                        </p:tgtEl>
                                        <p:attrNameLst>
                                          <p:attrName>fillcolor</p:attrName>
                                        </p:attrNameLst>
                                      </p:cBhvr>
                                      <p:to>
                                        <a:schemeClr val="bg1"/>
                                      </p:to>
                                    </p:animClr>
                                    <p:set>
                                      <p:cBhvr>
                                        <p:cTn id="50" dur="500" autoRev="1" fill="remove"/>
                                        <p:tgtEl>
                                          <p:spTgt spid="14"/>
                                        </p:tgtEl>
                                        <p:attrNameLst>
                                          <p:attrName>fill.type</p:attrName>
                                        </p:attrNameLst>
                                      </p:cBhvr>
                                      <p:to>
                                        <p:strVal val="solid"/>
                                      </p:to>
                                    </p:set>
                                    <p:set>
                                      <p:cBhvr>
                                        <p:cTn id="51" dur="500" autoRev="1" fill="remove"/>
                                        <p:tgtEl>
                                          <p:spTgt spid="14"/>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1"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0"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169A6-23C9-E981-462D-5604F2EBB94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5C13F33E-3D37-7F79-44F2-CBF149AA10CA}"/>
              </a:ext>
            </a:extLst>
          </p:cNvPr>
          <p:cNvSpPr txBox="1"/>
          <p:nvPr/>
        </p:nvSpPr>
        <p:spPr>
          <a:xfrm>
            <a:off x="4796271" y="540984"/>
            <a:ext cx="761999" cy="2400657"/>
          </a:xfrm>
          <a:prstGeom prst="rect">
            <a:avLst/>
          </a:prstGeom>
          <a:noFill/>
        </p:spPr>
        <p:txBody>
          <a:bodyPr wrap="square" rtlCol="0">
            <a:spAutoFit/>
          </a:bodyPr>
          <a:lstStyle/>
          <a:p>
            <a:r>
              <a:rPr lang="en-US" sz="15000" dirty="0"/>
              <a:t>0</a:t>
            </a:r>
          </a:p>
        </p:txBody>
      </p:sp>
      <p:sp>
        <p:nvSpPr>
          <p:cNvPr id="13" name="TextBox 12">
            <a:extLst>
              <a:ext uri="{FF2B5EF4-FFF2-40B4-BE49-F238E27FC236}">
                <a16:creationId xmlns:a16="http://schemas.microsoft.com/office/drawing/2014/main" id="{370B8197-155D-FC8E-2A36-909C0FD98D5E}"/>
              </a:ext>
            </a:extLst>
          </p:cNvPr>
          <p:cNvSpPr txBox="1"/>
          <p:nvPr/>
        </p:nvSpPr>
        <p:spPr>
          <a:xfrm>
            <a:off x="4796271"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7486F259-8FC7-2BA4-0629-D88721911B7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A038704-44FA-B55F-E9FA-ABD8F1F1101D}"/>
              </a:ext>
            </a:extLst>
          </p:cNvPr>
          <p:cNvSpPr txBox="1"/>
          <p:nvPr/>
        </p:nvSpPr>
        <p:spPr>
          <a:xfrm>
            <a:off x="4811134" y="4656197"/>
            <a:ext cx="2254828" cy="4708981"/>
          </a:xfrm>
          <a:prstGeom prst="rect">
            <a:avLst/>
          </a:prstGeom>
          <a:noFill/>
        </p:spPr>
        <p:txBody>
          <a:bodyPr wrap="square">
            <a:spAutoFit/>
          </a:bodyPr>
          <a:lstStyle/>
          <a:p>
            <a:r>
              <a:rPr lang="en-US" sz="15000" spc="-1000" dirty="0"/>
              <a:t>6</a:t>
            </a:r>
          </a:p>
          <a:p>
            <a:endParaRPr lang="en-US" sz="15000" dirty="0"/>
          </a:p>
        </p:txBody>
      </p:sp>
      <p:sp>
        <p:nvSpPr>
          <p:cNvPr id="12" name="TextBox 11">
            <a:extLst>
              <a:ext uri="{FF2B5EF4-FFF2-40B4-BE49-F238E27FC236}">
                <a16:creationId xmlns:a16="http://schemas.microsoft.com/office/drawing/2014/main" id="{83710874-D65F-1FB2-2E9F-EEC2B7CD1D5C}"/>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A0245B96-C852-2A18-495B-D0D2E4DF7DBD}"/>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DCA0ADF8-1AED-974B-BFB7-9121902A4201}"/>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Oval 18">
            <a:extLst>
              <a:ext uri="{FF2B5EF4-FFF2-40B4-BE49-F238E27FC236}">
                <a16:creationId xmlns:a16="http://schemas.microsoft.com/office/drawing/2014/main" id="{43930854-659C-D20B-7242-F8DCE5326530}"/>
              </a:ext>
            </a:extLst>
          </p:cNvPr>
          <p:cNvSpPr/>
          <p:nvPr/>
        </p:nvSpPr>
        <p:spPr>
          <a:xfrm>
            <a:off x="8189403" y="29541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B725699C-8405-9B1A-D660-09096A51DE10}"/>
              </a:ext>
            </a:extLst>
          </p:cNvPr>
          <p:cNvSpPr/>
          <p:nvPr/>
        </p:nvSpPr>
        <p:spPr>
          <a:xfrm>
            <a:off x="7340852" y="295762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06E0167-CB18-C96B-3C1E-B7A2E6396C34}"/>
              </a:ext>
            </a:extLst>
          </p:cNvPr>
          <p:cNvSpPr/>
          <p:nvPr/>
        </p:nvSpPr>
        <p:spPr>
          <a:xfrm>
            <a:off x="7355931" y="359962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FC03E12F-0017-B6C3-1980-C5DCCC770A2A}"/>
              </a:ext>
            </a:extLst>
          </p:cNvPr>
          <p:cNvSpPr/>
          <p:nvPr/>
        </p:nvSpPr>
        <p:spPr>
          <a:xfrm>
            <a:off x="8193046" y="35973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7F39175-4990-9AF2-872F-A1C582DB680A}"/>
              </a:ext>
            </a:extLst>
          </p:cNvPr>
          <p:cNvSpPr/>
          <p:nvPr/>
        </p:nvSpPr>
        <p:spPr>
          <a:xfrm>
            <a:off x="7347953" y="423285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CA858F3B-794E-CE4D-CFE1-BCDE1B6C57D9}"/>
              </a:ext>
            </a:extLst>
          </p:cNvPr>
          <p:cNvSpPr/>
          <p:nvPr/>
        </p:nvSpPr>
        <p:spPr>
          <a:xfrm>
            <a:off x="8189403" y="423612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Audio 15">
            <a:extLst>
              <a:ext uri="{FF2B5EF4-FFF2-40B4-BE49-F238E27FC236}">
                <a16:creationId xmlns:a16="http://schemas.microsoft.com/office/drawing/2014/main" id="{36E540A2-051A-951A-C878-E5B0D00063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0502299"/>
      </p:ext>
    </p:extLst>
  </p:cSld>
  <p:clrMapOvr>
    <a:masterClrMapping/>
  </p:clrMapOvr>
  <mc:AlternateContent xmlns:mc="http://schemas.openxmlformats.org/markup-compatibility/2006" xmlns:p14="http://schemas.microsoft.com/office/powerpoint/2010/main">
    <mc:Choice Requires="p14">
      <p:transition spd="slow" p14:dur="2000" advClick="0" advTm="14454"/>
    </mc:Choice>
    <mc:Fallback xmlns="">
      <p:transition spd="slow" advClick="0" advTm="144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20"/>
                                        </p:tgtEl>
                                        <p:attrNameLst>
                                          <p:attrName>style.color</p:attrName>
                                        </p:attrNameLst>
                                      </p:cBhvr>
                                      <p:to>
                                        <a:schemeClr val="bg1"/>
                                      </p:to>
                                    </p:animClr>
                                    <p:animClr clrSpc="rgb" dir="cw">
                                      <p:cBhvr>
                                        <p:cTn id="16" dur="500" autoRev="1" fill="remove"/>
                                        <p:tgtEl>
                                          <p:spTgt spid="20"/>
                                        </p:tgtEl>
                                        <p:attrNameLst>
                                          <p:attrName>fillcolor</p:attrName>
                                        </p:attrNameLst>
                                      </p:cBhvr>
                                      <p:to>
                                        <a:schemeClr val="bg1"/>
                                      </p:to>
                                    </p:animClr>
                                    <p:set>
                                      <p:cBhvr>
                                        <p:cTn id="17" dur="500" autoRev="1" fill="remove"/>
                                        <p:tgtEl>
                                          <p:spTgt spid="20"/>
                                        </p:tgtEl>
                                        <p:attrNameLst>
                                          <p:attrName>fill.type</p:attrName>
                                        </p:attrNameLst>
                                      </p:cBhvr>
                                      <p:to>
                                        <p:strVal val="solid"/>
                                      </p:to>
                                    </p:set>
                                    <p:set>
                                      <p:cBhvr>
                                        <p:cTn id="18" dur="500" autoRev="1" fill="remove"/>
                                        <p:tgtEl>
                                          <p:spTgt spid="2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9"/>
                                        </p:tgtEl>
                                        <p:attrNameLst>
                                          <p:attrName>style.color</p:attrName>
                                        </p:attrNameLst>
                                      </p:cBhvr>
                                      <p:to>
                                        <a:schemeClr val="bg1"/>
                                      </p:to>
                                    </p:animClr>
                                    <p:animClr clrSpc="rgb" dir="cw">
                                      <p:cBhvr>
                                        <p:cTn id="21" dur="500" autoRev="1" fill="remove"/>
                                        <p:tgtEl>
                                          <p:spTgt spid="19"/>
                                        </p:tgtEl>
                                        <p:attrNameLst>
                                          <p:attrName>fillcolor</p:attrName>
                                        </p:attrNameLst>
                                      </p:cBhvr>
                                      <p:to>
                                        <a:schemeClr val="bg1"/>
                                      </p:to>
                                    </p:animClr>
                                    <p:set>
                                      <p:cBhvr>
                                        <p:cTn id="22" dur="500" autoRev="1" fill="remove"/>
                                        <p:tgtEl>
                                          <p:spTgt spid="19"/>
                                        </p:tgtEl>
                                        <p:attrNameLst>
                                          <p:attrName>fill.type</p:attrName>
                                        </p:attrNameLst>
                                      </p:cBhvr>
                                      <p:to>
                                        <p:strVal val="solid"/>
                                      </p:to>
                                    </p:set>
                                    <p:set>
                                      <p:cBhvr>
                                        <p:cTn id="23" dur="500" autoRev="1" fill="remove"/>
                                        <p:tgtEl>
                                          <p:spTgt spid="19"/>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21"/>
                                        </p:tgtEl>
                                        <p:attrNameLst>
                                          <p:attrName>style.color</p:attrName>
                                        </p:attrNameLst>
                                      </p:cBhvr>
                                      <p:to>
                                        <a:schemeClr val="bg1"/>
                                      </p:to>
                                    </p:animClr>
                                    <p:animClr clrSpc="rgb" dir="cw">
                                      <p:cBhvr>
                                        <p:cTn id="26" dur="500" autoRev="1" fill="remove"/>
                                        <p:tgtEl>
                                          <p:spTgt spid="21"/>
                                        </p:tgtEl>
                                        <p:attrNameLst>
                                          <p:attrName>fillcolor</p:attrName>
                                        </p:attrNameLst>
                                      </p:cBhvr>
                                      <p:to>
                                        <a:schemeClr val="bg1"/>
                                      </p:to>
                                    </p:animClr>
                                    <p:set>
                                      <p:cBhvr>
                                        <p:cTn id="27" dur="500" autoRev="1" fill="remove"/>
                                        <p:tgtEl>
                                          <p:spTgt spid="21"/>
                                        </p:tgtEl>
                                        <p:attrNameLst>
                                          <p:attrName>fill.type</p:attrName>
                                        </p:attrNameLst>
                                      </p:cBhvr>
                                      <p:to>
                                        <p:strVal val="solid"/>
                                      </p:to>
                                    </p:set>
                                    <p:set>
                                      <p:cBhvr>
                                        <p:cTn id="28" dur="500" autoRev="1" fill="remove"/>
                                        <p:tgtEl>
                                          <p:spTgt spid="21"/>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22"/>
                                        </p:tgtEl>
                                        <p:attrNameLst>
                                          <p:attrName>style.color</p:attrName>
                                        </p:attrNameLst>
                                      </p:cBhvr>
                                      <p:to>
                                        <a:schemeClr val="bg1"/>
                                      </p:to>
                                    </p:animClr>
                                    <p:animClr clrSpc="rgb" dir="cw">
                                      <p:cBhvr>
                                        <p:cTn id="31" dur="500" autoRev="1" fill="remove"/>
                                        <p:tgtEl>
                                          <p:spTgt spid="22"/>
                                        </p:tgtEl>
                                        <p:attrNameLst>
                                          <p:attrName>fillcolor</p:attrName>
                                        </p:attrNameLst>
                                      </p:cBhvr>
                                      <p:to>
                                        <a:schemeClr val="bg1"/>
                                      </p:to>
                                    </p:animClr>
                                    <p:set>
                                      <p:cBhvr>
                                        <p:cTn id="32" dur="500" autoRev="1" fill="remove"/>
                                        <p:tgtEl>
                                          <p:spTgt spid="22"/>
                                        </p:tgtEl>
                                        <p:attrNameLst>
                                          <p:attrName>fill.type</p:attrName>
                                        </p:attrNameLst>
                                      </p:cBhvr>
                                      <p:to>
                                        <p:strVal val="solid"/>
                                      </p:to>
                                    </p:set>
                                    <p:set>
                                      <p:cBhvr>
                                        <p:cTn id="33" dur="500" autoRev="1" fill="remove"/>
                                        <p:tgtEl>
                                          <p:spTgt spid="22"/>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23"/>
                                        </p:tgtEl>
                                        <p:attrNameLst>
                                          <p:attrName>style.color</p:attrName>
                                        </p:attrNameLst>
                                      </p:cBhvr>
                                      <p:to>
                                        <a:schemeClr val="bg1"/>
                                      </p:to>
                                    </p:animClr>
                                    <p:animClr clrSpc="rgb" dir="cw">
                                      <p:cBhvr>
                                        <p:cTn id="36" dur="500" autoRev="1" fill="remove"/>
                                        <p:tgtEl>
                                          <p:spTgt spid="23"/>
                                        </p:tgtEl>
                                        <p:attrNameLst>
                                          <p:attrName>fillcolor</p:attrName>
                                        </p:attrNameLst>
                                      </p:cBhvr>
                                      <p:to>
                                        <a:schemeClr val="bg1"/>
                                      </p:to>
                                    </p:animClr>
                                    <p:set>
                                      <p:cBhvr>
                                        <p:cTn id="37" dur="500" autoRev="1" fill="remove"/>
                                        <p:tgtEl>
                                          <p:spTgt spid="23"/>
                                        </p:tgtEl>
                                        <p:attrNameLst>
                                          <p:attrName>fill.type</p:attrName>
                                        </p:attrNameLst>
                                      </p:cBhvr>
                                      <p:to>
                                        <p:strVal val="solid"/>
                                      </p:to>
                                    </p:set>
                                    <p:set>
                                      <p:cBhvr>
                                        <p:cTn id="38" dur="500" autoRev="1" fill="remove"/>
                                        <p:tgtEl>
                                          <p:spTgt spid="23"/>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24"/>
                                        </p:tgtEl>
                                        <p:attrNameLst>
                                          <p:attrName>style.color</p:attrName>
                                        </p:attrNameLst>
                                      </p:cBhvr>
                                      <p:to>
                                        <a:schemeClr val="bg1"/>
                                      </p:to>
                                    </p:animClr>
                                    <p:animClr clrSpc="rgb" dir="cw">
                                      <p:cBhvr>
                                        <p:cTn id="41" dur="500" autoRev="1" fill="remove"/>
                                        <p:tgtEl>
                                          <p:spTgt spid="24"/>
                                        </p:tgtEl>
                                        <p:attrNameLst>
                                          <p:attrName>fillcolor</p:attrName>
                                        </p:attrNameLst>
                                      </p:cBhvr>
                                      <p:to>
                                        <a:schemeClr val="bg1"/>
                                      </p:to>
                                    </p:animClr>
                                    <p:set>
                                      <p:cBhvr>
                                        <p:cTn id="42" dur="500" autoRev="1" fill="remove"/>
                                        <p:tgtEl>
                                          <p:spTgt spid="24"/>
                                        </p:tgtEl>
                                        <p:attrNameLst>
                                          <p:attrName>fill.type</p:attrName>
                                        </p:attrNameLst>
                                      </p:cBhvr>
                                      <p:to>
                                        <p:strVal val="solid"/>
                                      </p:to>
                                    </p:set>
                                    <p:set>
                                      <p:cBhvr>
                                        <p:cTn id="43" dur="500" autoRev="1" fill="remove"/>
                                        <p:tgtEl>
                                          <p:spTgt spid="24"/>
                                        </p:tgtEl>
                                        <p:attrNameLst>
                                          <p:attrName>fill.on</p:attrName>
                                        </p:attrNameLst>
                                      </p:cBhvr>
                                      <p:to>
                                        <p:strVal val="true"/>
                                      </p:to>
                                    </p:set>
                                  </p:childTnLst>
                                </p:cTn>
                              </p:par>
                            </p:childTnLst>
                          </p:cTn>
                        </p:par>
                        <p:par>
                          <p:cTn id="44" fill="hold">
                            <p:stCondLst>
                              <p:cond delay="7500"/>
                            </p:stCondLst>
                            <p:childTnLst>
                              <p:par>
                                <p:cTn id="45" presetID="6" presetClass="emph" presetSubtype="0" fill="remove" grpId="0" nodeType="afterEffect">
                                  <p:stCondLst>
                                    <p:cond delay="500"/>
                                  </p:stCondLst>
                                  <p:childTnLst>
                                    <p:animScale>
                                      <p:cBhvr>
                                        <p:cTn id="46" dur="1000" fill="hold"/>
                                        <p:tgtEl>
                                          <p:spTgt spid="11"/>
                                        </p:tgtEl>
                                      </p:cBhvr>
                                      <p:by x="150000" y="150000"/>
                                    </p:animScale>
                                  </p:childTnLst>
                                </p:cTn>
                              </p:par>
                            </p:childTnLst>
                          </p:cTn>
                        </p:par>
                        <p:par>
                          <p:cTn id="47" fill="hold">
                            <p:stCondLst>
                              <p:cond delay="9000"/>
                            </p:stCondLst>
                            <p:childTnLst>
                              <p:par>
                                <p:cTn id="48" presetID="6" presetClass="emph" presetSubtype="0" fill="remove" grpId="0" nodeType="afterEffect">
                                  <p:stCondLst>
                                    <p:cond delay="0"/>
                                  </p:stCondLst>
                                  <p:childTnLst>
                                    <p:animScale>
                                      <p:cBhvr>
                                        <p:cTn id="49" dur="1000" fill="hold"/>
                                        <p:tgtEl>
                                          <p:spTgt spid="12"/>
                                        </p:tgtEl>
                                      </p:cBhvr>
                                      <p:by x="150000" y="150000"/>
                                    </p:animScale>
                                  </p:childTnLst>
                                </p:cTn>
                              </p:par>
                            </p:childTnLst>
                          </p:cTn>
                        </p:par>
                        <p:par>
                          <p:cTn id="50" fill="hold">
                            <p:stCondLst>
                              <p:cond delay="10000"/>
                            </p:stCondLst>
                            <p:childTnLst>
                              <p:par>
                                <p:cTn id="51" presetID="6" presetClass="emph" presetSubtype="0" fill="remove" grpId="1" nodeType="afterEffect">
                                  <p:stCondLst>
                                    <p:cond delay="0"/>
                                  </p:stCondLst>
                                  <p:childTnLst>
                                    <p:animScale>
                                      <p:cBhvr>
                                        <p:cTn id="52" dur="1000" fill="hold"/>
                                        <p:tgtEl>
                                          <p:spTgt spid="13"/>
                                        </p:tgtEl>
                                      </p:cBhvr>
                                      <p:by x="150000" y="150000"/>
                                    </p:animScale>
                                  </p:childTnLst>
                                </p:cTn>
                              </p:par>
                            </p:childTnLst>
                          </p:cTn>
                        </p:par>
                        <p:par>
                          <p:cTn id="53" fill="hold">
                            <p:stCondLst>
                              <p:cond delay="11000"/>
                            </p:stCondLst>
                            <p:childTnLst>
                              <p:par>
                                <p:cTn id="54" presetID="3" presetClass="entr" presetSubtype="1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blinds(horizontal)">
                                      <p:cBhvr>
                                        <p:cTn id="56" dur="500"/>
                                        <p:tgtEl>
                                          <p:spTgt spid="2"/>
                                        </p:tgtEl>
                                      </p:cBhvr>
                                    </p:animEffect>
                                  </p:childTnLst>
                                </p:cTn>
                              </p:par>
                            </p:childTnLst>
                          </p:cTn>
                        </p:par>
                        <p:par>
                          <p:cTn id="57" fill="hold">
                            <p:stCondLst>
                              <p:cond delay="11500"/>
                            </p:stCondLst>
                            <p:childTnLst>
                              <p:par>
                                <p:cTn id="58" presetID="1" presetClass="entr" presetSubtype="0" fill="hold" grpId="0" nodeType="afterEffect">
                                  <p:stCondLst>
                                    <p:cond delay="1000"/>
                                  </p:stCondLst>
                                  <p:childTnLst>
                                    <p:set>
                                      <p:cBhvr>
                                        <p:cTn id="5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0" fill="hold" display="0">
                  <p:stCondLst>
                    <p:cond delay="indefinite"/>
                  </p:stCondLst>
                  <p:endCondLst>
                    <p:cond evt="onStopAudio" delay="0">
                      <p:tgtEl>
                        <p:sldTgt/>
                      </p:tgtEl>
                    </p:cond>
                  </p:endCondLst>
                </p:cTn>
                <p:tgtEl>
                  <p:spTgt spid="16"/>
                </p:tgtEl>
              </p:cMediaNode>
            </p:audio>
          </p:childTnLst>
        </p:cTn>
      </p:par>
    </p:tnLst>
    <p:bldLst>
      <p:bldP spid="11" grpId="0"/>
      <p:bldP spid="13" grpId="0"/>
      <p:bldP spid="13" grpId="1"/>
      <p:bldP spid="3" grpId="0"/>
      <p:bldP spid="12" grpId="0"/>
      <p:bldP spid="19" grpId="0" animBg="1"/>
      <p:bldP spid="20" grpId="0" animBg="1"/>
      <p:bldP spid="21" grpId="0" animBg="1"/>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3B5BE-829D-C638-5998-AA09B2ACE0FA}"/>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20E81AC1-5A11-DD85-EE44-45CC5F3D8735}"/>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9D1227A-A5FA-46BC-E439-80575BA63D2A}"/>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D0282F5-15E7-8414-DD35-52593C8F929F}"/>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30B7236A-9997-DBBA-7121-B7FBF4E90685}"/>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5B61C85C-DF6C-0E59-637F-8750A19706A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01A6E55-A80F-EB85-12BC-BF550BF5A943}"/>
              </a:ext>
            </a:extLst>
          </p:cNvPr>
          <p:cNvSpPr txBox="1"/>
          <p:nvPr/>
        </p:nvSpPr>
        <p:spPr>
          <a:xfrm>
            <a:off x="4796271"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1DE83073-C66D-9C3F-2A34-76BB8D69910C}"/>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DB5B7C7-8925-6571-5BA0-788A302FFD0C}"/>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FC91971C-0054-83EC-537D-DDBEF39606F8}"/>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8CC30B1-1236-FAF0-CBBC-8990CE28E9AA}"/>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E84B0DE-6B7B-CB71-60B3-47691CBC7401}"/>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71706D-0BC8-E772-A61C-07433FB38E91}"/>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4E27A1A-73C2-8BE9-FF43-960C800AA375}"/>
              </a:ext>
            </a:extLst>
          </p:cNvPr>
          <p:cNvSpPr/>
          <p:nvPr/>
        </p:nvSpPr>
        <p:spPr>
          <a:xfrm>
            <a:off x="7752278" y="361825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EC3B6BC-24A2-E070-5335-A9D4237DFC01}"/>
              </a:ext>
            </a:extLst>
          </p:cNvPr>
          <p:cNvSpPr/>
          <p:nvPr/>
        </p:nvSpPr>
        <p:spPr>
          <a:xfrm>
            <a:off x="8280662" y="31434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19D1D49-6F1D-BA7D-13E0-0C362DA1C963}"/>
              </a:ext>
            </a:extLst>
          </p:cNvPr>
          <p:cNvSpPr/>
          <p:nvPr/>
        </p:nvSpPr>
        <p:spPr>
          <a:xfrm>
            <a:off x="7255193" y="416501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8D52ED7-2728-9B4C-DF9E-2B30D8FE9F03}"/>
              </a:ext>
            </a:extLst>
          </p:cNvPr>
          <p:cNvSpPr/>
          <p:nvPr/>
        </p:nvSpPr>
        <p:spPr>
          <a:xfrm>
            <a:off x="8287610" y="41976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8091CC7A-C857-7C74-00F3-3B5E89CAB6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4535513"/>
      </p:ext>
    </p:extLst>
  </p:cSld>
  <p:clrMapOvr>
    <a:masterClrMapping/>
  </p:clrMapOvr>
  <mc:AlternateContent xmlns:mc="http://schemas.openxmlformats.org/markup-compatibility/2006" xmlns:p14="http://schemas.microsoft.com/office/powerpoint/2010/main">
    <mc:Choice Requires="p14">
      <p:transition spd="slow" p14:dur="2000" advClick="0" advTm="21676"/>
    </mc:Choice>
    <mc:Fallback xmlns="">
      <p:transition spd="slow" advClick="0" advTm="216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5"/>
                                        </p:tgtEl>
                                        <p:attrNameLst>
                                          <p:attrName>style.color</p:attrName>
                                        </p:attrNameLst>
                                      </p:cBhvr>
                                      <p:to>
                                        <a:schemeClr val="bg1"/>
                                      </p:to>
                                    </p:animClr>
                                    <p:animClr clrSpc="rgb" dir="cw">
                                      <p:cBhvr>
                                        <p:cTn id="21" dur="500" autoRev="1" fill="remove"/>
                                        <p:tgtEl>
                                          <p:spTgt spid="15"/>
                                        </p:tgtEl>
                                        <p:attrNameLst>
                                          <p:attrName>fillcolor</p:attrName>
                                        </p:attrNameLst>
                                      </p:cBhvr>
                                      <p:to>
                                        <a:schemeClr val="bg1"/>
                                      </p:to>
                                    </p:animClr>
                                    <p:set>
                                      <p:cBhvr>
                                        <p:cTn id="22" dur="500" autoRev="1" fill="remove"/>
                                        <p:tgtEl>
                                          <p:spTgt spid="15"/>
                                        </p:tgtEl>
                                        <p:attrNameLst>
                                          <p:attrName>fill.type</p:attrName>
                                        </p:attrNameLst>
                                      </p:cBhvr>
                                      <p:to>
                                        <p:strVal val="solid"/>
                                      </p:to>
                                    </p:set>
                                    <p:set>
                                      <p:cBhvr>
                                        <p:cTn id="23" dur="500" autoRev="1" fill="remove"/>
                                        <p:tgtEl>
                                          <p:spTgt spid="1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4"/>
                                        </p:tgtEl>
                                        <p:attrNameLst>
                                          <p:attrName>style.color</p:attrName>
                                        </p:attrNameLst>
                                      </p:cBhvr>
                                      <p:to>
                                        <a:schemeClr val="bg1"/>
                                      </p:to>
                                    </p:animClr>
                                    <p:animClr clrSpc="rgb" dir="cw">
                                      <p:cBhvr>
                                        <p:cTn id="26" dur="500" autoRev="1" fill="remove"/>
                                        <p:tgtEl>
                                          <p:spTgt spid="14"/>
                                        </p:tgtEl>
                                        <p:attrNameLst>
                                          <p:attrName>fillcolor</p:attrName>
                                        </p:attrNameLst>
                                      </p:cBhvr>
                                      <p:to>
                                        <a:schemeClr val="bg1"/>
                                      </p:to>
                                    </p:animClr>
                                    <p:set>
                                      <p:cBhvr>
                                        <p:cTn id="27" dur="500" autoRev="1" fill="remove"/>
                                        <p:tgtEl>
                                          <p:spTgt spid="14"/>
                                        </p:tgtEl>
                                        <p:attrNameLst>
                                          <p:attrName>fill.type</p:attrName>
                                        </p:attrNameLst>
                                      </p:cBhvr>
                                      <p:to>
                                        <p:strVal val="solid"/>
                                      </p:to>
                                    </p:set>
                                    <p:set>
                                      <p:cBhvr>
                                        <p:cTn id="28" dur="500" autoRev="1" fill="remove"/>
                                        <p:tgtEl>
                                          <p:spTgt spid="14"/>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7"/>
                                        </p:tgtEl>
                                        <p:attrNameLst>
                                          <p:attrName>style.color</p:attrName>
                                        </p:attrNameLst>
                                      </p:cBhvr>
                                      <p:to>
                                        <a:schemeClr val="bg1"/>
                                      </p:to>
                                    </p:animClr>
                                    <p:animClr clrSpc="rgb" dir="cw">
                                      <p:cBhvr>
                                        <p:cTn id="31" dur="500" autoRev="1" fill="remove"/>
                                        <p:tgtEl>
                                          <p:spTgt spid="17"/>
                                        </p:tgtEl>
                                        <p:attrNameLst>
                                          <p:attrName>fillcolor</p:attrName>
                                        </p:attrNameLst>
                                      </p:cBhvr>
                                      <p:to>
                                        <a:schemeClr val="bg1"/>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6"/>
                                        </p:tgtEl>
                                        <p:attrNameLst>
                                          <p:attrName>style.color</p:attrName>
                                        </p:attrNameLst>
                                      </p:cBhvr>
                                      <p:to>
                                        <a:schemeClr val="bg1"/>
                                      </p:to>
                                    </p:animClr>
                                    <p:animClr clrSpc="rgb" dir="cw">
                                      <p:cBhvr>
                                        <p:cTn id="36" dur="500" autoRev="1" fill="remove"/>
                                        <p:tgtEl>
                                          <p:spTgt spid="16"/>
                                        </p:tgtEl>
                                        <p:attrNameLst>
                                          <p:attrName>fillcolor</p:attrName>
                                        </p:attrNameLst>
                                      </p:cBhvr>
                                      <p:to>
                                        <a:schemeClr val="bg1"/>
                                      </p:to>
                                    </p:animClr>
                                    <p:set>
                                      <p:cBhvr>
                                        <p:cTn id="37" dur="500" autoRev="1" fill="remove"/>
                                        <p:tgtEl>
                                          <p:spTgt spid="16"/>
                                        </p:tgtEl>
                                        <p:attrNameLst>
                                          <p:attrName>fill.type</p:attrName>
                                        </p:attrNameLst>
                                      </p:cBhvr>
                                      <p:to>
                                        <p:strVal val="solid"/>
                                      </p:to>
                                    </p:set>
                                    <p:set>
                                      <p:cBhvr>
                                        <p:cTn id="38" dur="500" autoRev="1" fill="remove"/>
                                        <p:tgtEl>
                                          <p:spTgt spid="16"/>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6"/>
                                        </p:tgtEl>
                                        <p:attrNameLst>
                                          <p:attrName>style.color</p:attrName>
                                        </p:attrNameLst>
                                      </p:cBhvr>
                                      <p:to>
                                        <a:schemeClr val="bg1"/>
                                      </p:to>
                                    </p:animClr>
                                    <p:animClr clrSpc="rgb" dir="cw">
                                      <p:cBhvr>
                                        <p:cTn id="54" dur="500" autoRev="1" fill="remove"/>
                                        <p:tgtEl>
                                          <p:spTgt spid="6"/>
                                        </p:tgtEl>
                                        <p:attrNameLst>
                                          <p:attrName>fillcolor</p:attrName>
                                        </p:attrNameLst>
                                      </p:cBhvr>
                                      <p:to>
                                        <a:schemeClr val="bg1"/>
                                      </p:to>
                                    </p:animClr>
                                    <p:set>
                                      <p:cBhvr>
                                        <p:cTn id="55" dur="500" autoRev="1" fill="remove"/>
                                        <p:tgtEl>
                                          <p:spTgt spid="6"/>
                                        </p:tgtEl>
                                        <p:attrNameLst>
                                          <p:attrName>fill.type</p:attrName>
                                        </p:attrNameLst>
                                      </p:cBhvr>
                                      <p:to>
                                        <p:strVal val="solid"/>
                                      </p:to>
                                    </p:set>
                                    <p:set>
                                      <p:cBhvr>
                                        <p:cTn id="56" dur="500" autoRev="1" fill="remove"/>
                                        <p:tgtEl>
                                          <p:spTgt spid="6"/>
                                        </p:tgtEl>
                                        <p:attrNameLst>
                                          <p:attrName>fill.on</p:attrName>
                                        </p:attrNameLst>
                                      </p:cBhvr>
                                      <p:to>
                                        <p:strVal val="true"/>
                                      </p:to>
                                    </p:set>
                                  </p:childTnLst>
                                </p:cTn>
                              </p:par>
                            </p:childTnLst>
                          </p:cTn>
                        </p:par>
                        <p:par>
                          <p:cTn id="57" fill="hold">
                            <p:stCondLst>
                              <p:cond delay="13500"/>
                            </p:stCondLst>
                            <p:childTnLst>
                              <p:par>
                                <p:cTn id="58" presetID="27" presetClass="emph" presetSubtype="0" fill="remove" grpId="0" nodeType="afterEffect">
                                  <p:stCondLst>
                                    <p:cond delay="1000"/>
                                  </p:stCondLst>
                                  <p:childTnLst>
                                    <p:animClr clrSpc="rgb" dir="cw">
                                      <p:cBhvr override="childStyle">
                                        <p:cTn id="59" dur="500" autoRev="1" fill="remove"/>
                                        <p:tgtEl>
                                          <p:spTgt spid="7"/>
                                        </p:tgtEl>
                                        <p:attrNameLst>
                                          <p:attrName>style.color</p:attrName>
                                        </p:attrNameLst>
                                      </p:cBhvr>
                                      <p:to>
                                        <a:schemeClr val="bg1"/>
                                      </p:to>
                                    </p:animClr>
                                    <p:animClr clrSpc="rgb" dir="cw">
                                      <p:cBhvr>
                                        <p:cTn id="60" dur="500" autoRev="1" fill="remove"/>
                                        <p:tgtEl>
                                          <p:spTgt spid="7"/>
                                        </p:tgtEl>
                                        <p:attrNameLst>
                                          <p:attrName>fillcolor</p:attrName>
                                        </p:attrNameLst>
                                      </p:cBhvr>
                                      <p:to>
                                        <a:schemeClr val="bg1"/>
                                      </p:to>
                                    </p:animClr>
                                    <p:set>
                                      <p:cBhvr>
                                        <p:cTn id="61" dur="500" autoRev="1" fill="remove"/>
                                        <p:tgtEl>
                                          <p:spTgt spid="7"/>
                                        </p:tgtEl>
                                        <p:attrNameLst>
                                          <p:attrName>fill.type</p:attrName>
                                        </p:attrNameLst>
                                      </p:cBhvr>
                                      <p:to>
                                        <p:strVal val="solid"/>
                                      </p:to>
                                    </p:set>
                                    <p:set>
                                      <p:cBhvr>
                                        <p:cTn id="62" dur="500" autoRev="1" fill="remove"/>
                                        <p:tgtEl>
                                          <p:spTgt spid="7"/>
                                        </p:tgtEl>
                                        <p:attrNameLst>
                                          <p:attrName>fill.on</p:attrName>
                                        </p:attrNameLst>
                                      </p:cBhvr>
                                      <p:to>
                                        <p:strVal val="true"/>
                                      </p:to>
                                    </p:set>
                                  </p:childTnLst>
                                </p:cTn>
                              </p:par>
                            </p:childTnLst>
                          </p:cTn>
                        </p:par>
                        <p:par>
                          <p:cTn id="63" fill="hold">
                            <p:stCondLst>
                              <p:cond delay="15500"/>
                            </p:stCondLst>
                            <p:childTnLst>
                              <p:par>
                                <p:cTn id="64" presetID="6" presetClass="emph" presetSubtype="0" fill="remove" grpId="0" nodeType="afterEffect">
                                  <p:stCondLst>
                                    <p:cond delay="500"/>
                                  </p:stCondLst>
                                  <p:childTnLst>
                                    <p:animScale>
                                      <p:cBhvr>
                                        <p:cTn id="65" dur="1000" fill="hold"/>
                                        <p:tgtEl>
                                          <p:spTgt spid="11"/>
                                        </p:tgtEl>
                                      </p:cBhvr>
                                      <p:by x="150000" y="150000"/>
                                    </p:animScale>
                                  </p:childTnLst>
                                </p:cTn>
                              </p:par>
                            </p:childTnLst>
                          </p:cTn>
                        </p:par>
                        <p:par>
                          <p:cTn id="66" fill="hold">
                            <p:stCondLst>
                              <p:cond delay="17000"/>
                            </p:stCondLst>
                            <p:childTnLst>
                              <p:par>
                                <p:cTn id="67" presetID="6" presetClass="emph" presetSubtype="0" fill="remove" grpId="0" nodeType="afterEffect">
                                  <p:stCondLst>
                                    <p:cond delay="0"/>
                                  </p:stCondLst>
                                  <p:childTnLst>
                                    <p:animScale>
                                      <p:cBhvr>
                                        <p:cTn id="68" dur="1000" fill="hold"/>
                                        <p:tgtEl>
                                          <p:spTgt spid="12"/>
                                        </p:tgtEl>
                                      </p:cBhvr>
                                      <p:by x="150000" y="150000"/>
                                    </p:animScale>
                                  </p:childTnLst>
                                </p:cTn>
                              </p:par>
                            </p:childTnLst>
                          </p:cTn>
                        </p:par>
                        <p:par>
                          <p:cTn id="69" fill="hold">
                            <p:stCondLst>
                              <p:cond delay="18000"/>
                            </p:stCondLst>
                            <p:childTnLst>
                              <p:par>
                                <p:cTn id="70" presetID="6" presetClass="emph" presetSubtype="0" fill="remove" grpId="1" nodeType="afterEffect">
                                  <p:stCondLst>
                                    <p:cond delay="0"/>
                                  </p:stCondLst>
                                  <p:childTnLst>
                                    <p:animScale>
                                      <p:cBhvr>
                                        <p:cTn id="71" dur="1000" fill="hold"/>
                                        <p:tgtEl>
                                          <p:spTgt spid="13"/>
                                        </p:tgtEl>
                                      </p:cBhvr>
                                      <p:by x="150000" y="150000"/>
                                    </p:animScale>
                                  </p:childTnLst>
                                </p:cTn>
                              </p:par>
                            </p:childTnLst>
                          </p:cTn>
                        </p:par>
                        <p:par>
                          <p:cTn id="72" fill="hold">
                            <p:stCondLst>
                              <p:cond delay="19000"/>
                            </p:stCondLst>
                            <p:childTnLst>
                              <p:par>
                                <p:cTn id="73" presetID="3" presetClass="entr" presetSubtype="10" fill="hold" nodeType="after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blinds(horizontal)">
                                      <p:cBhvr>
                                        <p:cTn id="75" dur="500"/>
                                        <p:tgtEl>
                                          <p:spTgt spid="2"/>
                                        </p:tgtEl>
                                      </p:cBhvr>
                                    </p:animEffect>
                                  </p:childTnLst>
                                </p:cTn>
                              </p:par>
                            </p:childTnLst>
                          </p:cTn>
                        </p:par>
                        <p:par>
                          <p:cTn id="76" fill="hold">
                            <p:stCondLst>
                              <p:cond delay="19500"/>
                            </p:stCondLst>
                            <p:childTnLst>
                              <p:par>
                                <p:cTn id="77" presetID="1" presetClass="entr" presetSubtype="0" fill="hold" grpId="0" nodeType="afterEffect">
                                  <p:stCondLst>
                                    <p:cond delay="1000"/>
                                  </p:stCondLst>
                                  <p:childTnLst>
                                    <p:set>
                                      <p:cBhvr>
                                        <p:cTn id="7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9"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7"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A9815-6B61-D31A-B8F1-7568C1D85C7B}"/>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3E13F30F-5A10-8323-4390-B3D531F3C529}"/>
              </a:ext>
            </a:extLst>
          </p:cNvPr>
          <p:cNvSpPr/>
          <p:nvPr/>
        </p:nvSpPr>
        <p:spPr>
          <a:xfrm>
            <a:off x="8139985" y="186568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6E0E167-F53D-664F-D300-FF6C2455D6AB}"/>
              </a:ext>
            </a:extLst>
          </p:cNvPr>
          <p:cNvSpPr/>
          <p:nvPr/>
        </p:nvSpPr>
        <p:spPr>
          <a:xfrm>
            <a:off x="7225585" y="106523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1EBB243-B0C5-F575-98E7-AA53844486D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60913DE3-2289-A31E-EDB5-F7B1E0F64BC7}"/>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E1E2D878-9305-55BD-933F-0B15BD09913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FDACF48-56A5-1AE6-55DF-8ACC529517B8}"/>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98330CF9-7CF4-C901-2F5A-C1DB26F932B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2A93D65-7010-8540-F48C-EFB83669F45D}"/>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D67F042-E939-3D9B-C727-D597846C6B78}"/>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D90DF981-375E-A482-543A-A804E1F25392}"/>
              </a:ext>
            </a:extLst>
          </p:cNvPr>
          <p:cNvSpPr/>
          <p:nvPr/>
        </p:nvSpPr>
        <p:spPr>
          <a:xfrm>
            <a:off x="7682785" y="359811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33747D5B-5DB4-636E-5146-DB2F3287C6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1403778"/>
      </p:ext>
    </p:extLst>
  </p:cSld>
  <p:clrMapOvr>
    <a:masterClrMapping/>
  </p:clrMapOvr>
  <mc:AlternateContent xmlns:mc="http://schemas.openxmlformats.org/markup-compatibility/2006" xmlns:p14="http://schemas.microsoft.com/office/powerpoint/2010/main">
    <mc:Choice Requires="p14">
      <p:transition spd="slow" p14:dur="2000" advClick="0" advTm="15441"/>
    </mc:Choice>
    <mc:Fallback xmlns="">
      <p:transition spd="slow" advClick="0" advTm="15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500"/>
                                  </p:stCondLst>
                                  <p:childTnLst>
                                    <p:animClr clrSpc="rgb" dir="cw">
                                      <p:cBhvr override="childStyle">
                                        <p:cTn id="26" dur="500" autoRev="1" fill="remove"/>
                                        <p:tgtEl>
                                          <p:spTgt spid="6"/>
                                        </p:tgtEl>
                                        <p:attrNameLst>
                                          <p:attrName>style.color</p:attrName>
                                        </p:attrNameLst>
                                      </p:cBhvr>
                                      <p:to>
                                        <a:schemeClr val="bg1"/>
                                      </p:to>
                                    </p:animClr>
                                    <p:animClr clrSpc="rgb" dir="cw">
                                      <p:cBhvr>
                                        <p:cTn id="27" dur="500" autoRev="1" fill="remove"/>
                                        <p:tgtEl>
                                          <p:spTgt spid="6"/>
                                        </p:tgtEl>
                                        <p:attrNameLst>
                                          <p:attrName>fillcolor</p:attrName>
                                        </p:attrNameLst>
                                      </p:cBhvr>
                                      <p:to>
                                        <a:schemeClr val="bg1"/>
                                      </p:to>
                                    </p:animClr>
                                    <p:set>
                                      <p:cBhvr>
                                        <p:cTn id="28" dur="500" autoRev="1" fill="remove"/>
                                        <p:tgtEl>
                                          <p:spTgt spid="6"/>
                                        </p:tgtEl>
                                        <p:attrNameLst>
                                          <p:attrName>fill.type</p:attrName>
                                        </p:attrNameLst>
                                      </p:cBhvr>
                                      <p:to>
                                        <p:strVal val="solid"/>
                                      </p:to>
                                    </p:set>
                                    <p:set>
                                      <p:cBhvr>
                                        <p:cTn id="29" dur="500" autoRev="1" fill="remove"/>
                                        <p:tgtEl>
                                          <p:spTgt spid="6"/>
                                        </p:tgtEl>
                                        <p:attrNameLst>
                                          <p:attrName>fill.on</p:attrName>
                                        </p:attrNameLst>
                                      </p:cBhvr>
                                      <p:to>
                                        <p:strVal val="true"/>
                                      </p:to>
                                    </p:set>
                                  </p:childTnLst>
                                </p:cTn>
                              </p:par>
                            </p:childTnLst>
                          </p:cTn>
                        </p:par>
                        <p:par>
                          <p:cTn id="30" fill="hold">
                            <p:stCondLst>
                              <p:cond delay="9000"/>
                            </p:stCondLst>
                            <p:childTnLst>
                              <p:par>
                                <p:cTn id="31" presetID="6" presetClass="emph" presetSubtype="0" fill="remove" grpId="1" nodeType="afterEffect">
                                  <p:stCondLst>
                                    <p:cond delay="500"/>
                                  </p:stCondLst>
                                  <p:childTnLst>
                                    <p:animScale>
                                      <p:cBhvr>
                                        <p:cTn id="32" dur="1000" fill="hold"/>
                                        <p:tgtEl>
                                          <p:spTgt spid="11"/>
                                        </p:tgtEl>
                                      </p:cBhvr>
                                      <p:by x="150000" y="150000"/>
                                    </p:animScale>
                                  </p:childTnLst>
                                </p:cTn>
                              </p:par>
                            </p:childTnLst>
                          </p:cTn>
                        </p:par>
                        <p:par>
                          <p:cTn id="33" fill="hold">
                            <p:stCondLst>
                              <p:cond delay="105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1500"/>
                            </p:stCondLst>
                            <p:childTnLst>
                              <p:par>
                                <p:cTn id="37" presetID="6" presetClass="emph" presetSubtype="0" fill="remove" grpId="0" nodeType="afterEffect">
                                  <p:stCondLst>
                                    <p:cond delay="0"/>
                                  </p:stCondLst>
                                  <p:childTnLst>
                                    <p:animScale>
                                      <p:cBhvr>
                                        <p:cTn id="38" dur="1000" fill="hold"/>
                                        <p:tgtEl>
                                          <p:spTgt spid="13"/>
                                        </p:tgtEl>
                                      </p:cBhvr>
                                      <p:by x="150000" y="150000"/>
                                    </p:animScale>
                                  </p:childTnLst>
                                </p:cTn>
                              </p:par>
                            </p:childTnLst>
                          </p:cTn>
                        </p:par>
                        <p:par>
                          <p:cTn id="39" fill="hold">
                            <p:stCondLst>
                              <p:cond delay="12500"/>
                            </p:stCondLst>
                            <p:childTnLst>
                              <p:par>
                                <p:cTn id="40" presetID="3"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par>
                          <p:cTn id="43" fill="hold">
                            <p:stCondLst>
                              <p:cond delay="130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1" grpId="1"/>
      <p:bldP spid="13" grpId="0"/>
      <p:bldP spid="3" grpId="0"/>
      <p:bldP spid="12"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E2485-6693-599E-6FF7-1A2EC1692559}"/>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D088DFB6-DFC7-5602-B8F8-1A079FBEE4DD}"/>
              </a:ext>
            </a:extLst>
          </p:cNvPr>
          <p:cNvSpPr/>
          <p:nvPr/>
        </p:nvSpPr>
        <p:spPr>
          <a:xfrm>
            <a:off x="8085539" y="1868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C98EA45-F226-7074-26EA-DA93FF051E8F}"/>
              </a:ext>
            </a:extLst>
          </p:cNvPr>
          <p:cNvSpPr/>
          <p:nvPr/>
        </p:nvSpPr>
        <p:spPr>
          <a:xfrm>
            <a:off x="7241477" y="98311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D645F1B-5CF1-6EE3-FD64-57650B3B10E5}"/>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6D8864D9-AE92-28F2-8C2E-585330C88F6B}"/>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BFE43A84-A1E6-E3E3-40B2-1F003348ADC8}"/>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5E964BB-DB4B-A475-2BD5-645B47BA7DA5}"/>
              </a:ext>
            </a:extLst>
          </p:cNvPr>
          <p:cNvSpPr txBox="1"/>
          <p:nvPr/>
        </p:nvSpPr>
        <p:spPr>
          <a:xfrm>
            <a:off x="4912302" y="4668975"/>
            <a:ext cx="1477240" cy="2400657"/>
          </a:xfrm>
          <a:prstGeom prst="rect">
            <a:avLst/>
          </a:prstGeom>
          <a:noFill/>
        </p:spPr>
        <p:txBody>
          <a:bodyPr wrap="square">
            <a:spAutoFit/>
          </a:bodyPr>
          <a:lstStyle/>
          <a:p>
            <a:r>
              <a:rPr lang="en-US" sz="15000" dirty="0"/>
              <a:t>2</a:t>
            </a:r>
          </a:p>
        </p:txBody>
      </p:sp>
      <p:sp>
        <p:nvSpPr>
          <p:cNvPr id="12" name="TextBox 11">
            <a:extLst>
              <a:ext uri="{FF2B5EF4-FFF2-40B4-BE49-F238E27FC236}">
                <a16:creationId xmlns:a16="http://schemas.microsoft.com/office/drawing/2014/main" id="{9D98DDF7-DC4E-CD80-8349-DD93C0607B32}"/>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22D19A5-A4FB-B4F8-3FB8-563B78E09A8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2F558A58-36BB-28C1-B4FF-29EF168273E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pic>
        <p:nvPicPr>
          <p:cNvPr id="21" name="Audio 20">
            <a:extLst>
              <a:ext uri="{FF2B5EF4-FFF2-40B4-BE49-F238E27FC236}">
                <a16:creationId xmlns:a16="http://schemas.microsoft.com/office/drawing/2014/main" id="{B5A8F504-F619-8D91-7ED7-A3B2DF741AF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0384119"/>
      </p:ext>
    </p:extLst>
  </p:cSld>
  <p:clrMapOvr>
    <a:masterClrMapping/>
  </p:clrMapOvr>
  <mc:AlternateContent xmlns:mc="http://schemas.openxmlformats.org/markup-compatibility/2006" xmlns:p14="http://schemas.microsoft.com/office/powerpoint/2010/main">
    <mc:Choice Requires="p14">
      <p:transition spd="slow" p14:dur="2000" advClick="0" advTm="14108"/>
    </mc:Choice>
    <mc:Fallback xmlns="">
      <p:transition spd="slow" advClick="0" advTm="141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childTnLst>
                          </p:cTn>
                        </p:par>
                        <p:par>
                          <p:cTn id="24" fill="hold">
                            <p:stCondLst>
                              <p:cond delay="7500"/>
                            </p:stCondLst>
                            <p:childTnLst>
                              <p:par>
                                <p:cTn id="25" presetID="6" presetClass="emph" presetSubtype="0" fill="remove" grpId="1" nodeType="afterEffect">
                                  <p:stCondLst>
                                    <p:cond delay="500"/>
                                  </p:stCondLst>
                                  <p:childTnLst>
                                    <p:animScale>
                                      <p:cBhvr>
                                        <p:cTn id="26" dur="1000" fill="hold"/>
                                        <p:tgtEl>
                                          <p:spTgt spid="11"/>
                                        </p:tgtEl>
                                      </p:cBhvr>
                                      <p:by x="150000" y="150000"/>
                                    </p:animScale>
                                  </p:childTnLst>
                                </p:cTn>
                              </p:par>
                            </p:childTnLst>
                          </p:cTn>
                        </p:par>
                        <p:par>
                          <p:cTn id="27" fill="hold">
                            <p:stCondLst>
                              <p:cond delay="9000"/>
                            </p:stCondLst>
                            <p:childTnLst>
                              <p:par>
                                <p:cTn id="28" presetID="6" presetClass="emph" presetSubtype="0" fill="remove" grpId="0" nodeType="afterEffect">
                                  <p:stCondLst>
                                    <p:cond delay="0"/>
                                  </p:stCondLst>
                                  <p:childTnLst>
                                    <p:animScale>
                                      <p:cBhvr>
                                        <p:cTn id="29" dur="1000" fill="hold"/>
                                        <p:tgtEl>
                                          <p:spTgt spid="12"/>
                                        </p:tgtEl>
                                      </p:cBhvr>
                                      <p:by x="150000" y="150000"/>
                                    </p:animScale>
                                  </p:childTnLst>
                                </p:cTn>
                              </p:par>
                            </p:childTnLst>
                          </p:cTn>
                        </p:par>
                        <p:par>
                          <p:cTn id="30" fill="hold">
                            <p:stCondLst>
                              <p:cond delay="10000"/>
                            </p:stCondLst>
                            <p:childTnLst>
                              <p:par>
                                <p:cTn id="31" presetID="6" presetClass="emph" presetSubtype="0" fill="remove" grpId="0" nodeType="afterEffect">
                                  <p:stCondLst>
                                    <p:cond delay="0"/>
                                  </p:stCondLst>
                                  <p:childTnLst>
                                    <p:animScale>
                                      <p:cBhvr>
                                        <p:cTn id="32" dur="1000" fill="hold"/>
                                        <p:tgtEl>
                                          <p:spTgt spid="13"/>
                                        </p:tgtEl>
                                      </p:cBhvr>
                                      <p:by x="150000" y="150000"/>
                                    </p:animScale>
                                  </p:childTnLst>
                                </p:cTn>
                              </p:par>
                            </p:childTnLst>
                          </p:cTn>
                        </p:par>
                        <p:par>
                          <p:cTn id="33" fill="hold">
                            <p:stCondLst>
                              <p:cond delay="11000"/>
                            </p:stCondLst>
                            <p:childTnLst>
                              <p:par>
                                <p:cTn id="34" presetID="3" presetClass="entr" presetSubtype="1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childTnLst>
                          </p:cTn>
                        </p:par>
                        <p:par>
                          <p:cTn id="37" fill="hold">
                            <p:stCondLst>
                              <p:cond delay="11500"/>
                            </p:stCondLst>
                            <p:childTnLst>
                              <p:par>
                                <p:cTn id="38" presetID="1" presetClass="entr" presetSubtype="0" fill="hold" grpId="0" nodeType="afterEffect">
                                  <p:stCondLst>
                                    <p:cond delay="1000"/>
                                  </p:stCondLst>
                                  <p:childTnLst>
                                    <p:set>
                                      <p:cBhvr>
                                        <p:cTn id="3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1" grpId="1"/>
      <p:bldP spid="13" grpId="0"/>
      <p:bldP spid="3"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C8566-414B-27C3-6BA6-4AD3B1E23F6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4C6FC78-4B04-C815-BDD4-A90B3E1A139B}"/>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64D0D1D-D79E-22E7-9DE1-0220F3A2AE64}"/>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603B452-FED2-E0A1-E2FE-73F7EE86F6C7}"/>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AF36E654-9427-53EC-FAA3-4463E15EADC9}"/>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D95BAA57-0C68-CD94-82D5-990AA3DC003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9DE0056-68B0-207B-E8E0-5A62EA235098}"/>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820EF6B3-E3A7-5E3A-0BC5-56777BC2FCC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CE296CCF-0DD6-B3FB-5C33-2D82FA6AB1A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AA1B20D-A9E0-4287-48D2-A9FD67F2224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5DFC5D5-F132-CD68-93A9-7531ACFF957C}"/>
              </a:ext>
            </a:extLst>
          </p:cNvPr>
          <p:cNvSpPr/>
          <p:nvPr/>
        </p:nvSpPr>
        <p:spPr>
          <a:xfrm>
            <a:off x="8124399"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4B4ED19-F491-F6A9-997A-A69F2D80AE5E}"/>
              </a:ext>
            </a:extLst>
          </p:cNvPr>
          <p:cNvSpPr/>
          <p:nvPr/>
        </p:nvSpPr>
        <p:spPr>
          <a:xfrm>
            <a:off x="72255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DF4F8B0-21C0-0A37-6E3F-DCAC6703FC34}"/>
              </a:ext>
            </a:extLst>
          </p:cNvPr>
          <p:cNvSpPr/>
          <p:nvPr/>
        </p:nvSpPr>
        <p:spPr>
          <a:xfrm>
            <a:off x="8146480" y="404855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4D8A5C4F-2793-A47A-A46E-C584CA6F12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802325"/>
      </p:ext>
    </p:extLst>
  </p:cSld>
  <p:clrMapOvr>
    <a:masterClrMapping/>
  </p:clrMapOvr>
  <mc:AlternateContent xmlns:mc="http://schemas.openxmlformats.org/markup-compatibility/2006" xmlns:p14="http://schemas.microsoft.com/office/powerpoint/2010/main">
    <mc:Choice Requires="p14">
      <p:transition spd="slow" p14:dur="2000" advClick="0" advTm="16309"/>
    </mc:Choice>
    <mc:Fallback xmlns="">
      <p:transition spd="slow" advClick="0" advTm="16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0"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1"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5115-FB43-079A-DA66-A0120BDFB31E}"/>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BEA5E1D-CFB3-CF63-40D2-DC1E724F859F}"/>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08C6180-25AD-F9B0-187C-77D322D00095}"/>
              </a:ext>
            </a:extLst>
          </p:cNvPr>
          <p:cNvSpPr/>
          <p:nvPr/>
        </p:nvSpPr>
        <p:spPr>
          <a:xfrm>
            <a:off x="7063899" y="9170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2A6AEC-9259-2FD9-2E0B-A9464AE0D1DE}"/>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7FD113E2-5FC7-A234-89C7-EA9ED2CA568A}"/>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13493B1-55C5-D2DC-6F03-B8E4A4E8BD8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73B9E1-0EFB-72BC-384C-91CF0CCA76EF}"/>
              </a:ext>
            </a:extLst>
          </p:cNvPr>
          <p:cNvSpPr txBox="1"/>
          <p:nvPr/>
        </p:nvSpPr>
        <p:spPr>
          <a:xfrm>
            <a:off x="4787977"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CCC71A8C-E631-0EF9-A381-BED076E3ABC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BA6A9A-3E74-9A62-2A74-525F51C870F2}"/>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7F38D686-9972-5399-CA59-0C4DFCE09709}"/>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6DC43FF2-08F0-5A56-CE1A-9D0CE77CDEA4}"/>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F6A216-A8B2-02EF-14C1-B17F35E6F293}"/>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A8B21F3-E4B0-530B-8C11-F93B0F558249}"/>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3968AC-87F9-F7CE-43EC-039A277DCF2F}"/>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54BDFA-52B6-74EB-B6EB-1CB13DCFA97A}"/>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C03A62A-D3A1-7D65-BB93-F14174ABAABB}"/>
              </a:ext>
            </a:extLst>
          </p:cNvPr>
          <p:cNvSpPr/>
          <p:nvPr/>
        </p:nvSpPr>
        <p:spPr>
          <a:xfrm>
            <a:off x="8296555" y="2021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D0334AD-3A62-F6B8-52FE-9CE9CD9F7A75}"/>
              </a:ext>
            </a:extLst>
          </p:cNvPr>
          <p:cNvSpPr/>
          <p:nvPr/>
        </p:nvSpPr>
        <p:spPr>
          <a:xfrm>
            <a:off x="7697073" y="14416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1F14DA50-3D1E-DA08-F053-43B6084BEB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8696158"/>
      </p:ext>
    </p:extLst>
  </p:cSld>
  <p:clrMapOvr>
    <a:masterClrMapping/>
  </p:clrMapOvr>
  <mc:AlternateContent xmlns:mc="http://schemas.openxmlformats.org/markup-compatibility/2006" xmlns:p14="http://schemas.microsoft.com/office/powerpoint/2010/main">
    <mc:Choice Requires="p14">
      <p:transition spd="slow" p14:dur="2000" advClick="0" advTm="20998"/>
    </mc:Choice>
    <mc:Fallback xmlns="">
      <p:transition spd="slow" advClick="0" advTm="20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7"/>
                                        </p:tgtEl>
                                        <p:attrNameLst>
                                          <p:attrName>style.color</p:attrName>
                                        </p:attrNameLst>
                                      </p:cBhvr>
                                      <p:to>
                                        <a:schemeClr val="bg1"/>
                                      </p:to>
                                    </p:animClr>
                                    <p:animClr clrSpc="rgb" dir="cw">
                                      <p:cBhvr>
                                        <p:cTn id="53" dur="500" autoRev="1" fill="remove"/>
                                        <p:tgtEl>
                                          <p:spTgt spid="17"/>
                                        </p:tgtEl>
                                        <p:attrNameLst>
                                          <p:attrName>fillcolor</p:attrName>
                                        </p:attrNameLst>
                                      </p:cBhvr>
                                      <p:to>
                                        <a:schemeClr val="bg1"/>
                                      </p:to>
                                    </p:animClr>
                                    <p:set>
                                      <p:cBhvr>
                                        <p:cTn id="54" dur="500" autoRev="1" fill="remove"/>
                                        <p:tgtEl>
                                          <p:spTgt spid="17"/>
                                        </p:tgtEl>
                                        <p:attrNameLst>
                                          <p:attrName>fill.type</p:attrName>
                                        </p:attrNameLst>
                                      </p:cBhvr>
                                      <p:to>
                                        <p:strVal val="solid"/>
                                      </p:to>
                                    </p:set>
                                    <p:set>
                                      <p:cBhvr>
                                        <p:cTn id="55" dur="500" autoRev="1" fill="remove"/>
                                        <p:tgtEl>
                                          <p:spTgt spid="17"/>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6"/>
                                        </p:tgtEl>
                                        <p:attrNameLst>
                                          <p:attrName>style.color</p:attrName>
                                        </p:attrNameLst>
                                      </p:cBhvr>
                                      <p:to>
                                        <a:schemeClr val="bg1"/>
                                      </p:to>
                                    </p:animClr>
                                    <p:animClr clrSpc="rgb" dir="cw">
                                      <p:cBhvr>
                                        <p:cTn id="59" dur="500" autoRev="1" fill="remove"/>
                                        <p:tgtEl>
                                          <p:spTgt spid="16"/>
                                        </p:tgtEl>
                                        <p:attrNameLst>
                                          <p:attrName>fillcolor</p:attrName>
                                        </p:attrNameLst>
                                      </p:cBhvr>
                                      <p:to>
                                        <a:schemeClr val="bg1"/>
                                      </p:to>
                                    </p:animClr>
                                    <p:set>
                                      <p:cBhvr>
                                        <p:cTn id="60" dur="500" autoRev="1" fill="remove"/>
                                        <p:tgtEl>
                                          <p:spTgt spid="16"/>
                                        </p:tgtEl>
                                        <p:attrNameLst>
                                          <p:attrName>fill.type</p:attrName>
                                        </p:attrNameLst>
                                      </p:cBhvr>
                                      <p:to>
                                        <p:strVal val="solid"/>
                                      </p:to>
                                    </p:set>
                                    <p:set>
                                      <p:cBhvr>
                                        <p:cTn id="61" dur="500" autoRev="1" fill="remove"/>
                                        <p:tgtEl>
                                          <p:spTgt spid="16"/>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0"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1"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BB-FACA-182B-7771-9AC6901D77C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DD70A3F-86AE-69A5-B3D6-F0EE91DD03CC}"/>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3E7240D-8E0C-4870-01E4-C5208376FA41}"/>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9EF2696-3D58-44B1-AB9A-FDD42A8D6E26}"/>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42E40BE3-3E7D-66E9-AE82-BD101394472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198461A-31F7-DDAE-B1CC-FF5C52CCF80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5B4F8C-A4EB-16D1-4E53-CD8BDB571C2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4DFC1613-A1DE-E767-104E-C8FD98112D6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32726B4-93E1-AA9D-1A58-00F2A39F810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8FB8443-AF68-B6D7-B638-0D02EBF14F1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09D8B3EC-B1B6-A753-31D6-EAD173273157}"/>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7F3B39D-5057-8DFB-6CF7-6C9F7CF752BE}"/>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55E522-E1AF-DBEE-F97A-C7D76E980AB2}"/>
              </a:ext>
            </a:extLst>
          </p:cNvPr>
          <p:cNvSpPr/>
          <p:nvPr/>
        </p:nvSpPr>
        <p:spPr>
          <a:xfrm>
            <a:off x="7223893"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2D7F0C9-17DD-3FC1-156D-C7C115EEA3CF}"/>
              </a:ext>
            </a:extLst>
          </p:cNvPr>
          <p:cNvSpPr/>
          <p:nvPr/>
        </p:nvSpPr>
        <p:spPr>
          <a:xfrm>
            <a:off x="8280662" y="402937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Audio 31">
            <a:extLst>
              <a:ext uri="{FF2B5EF4-FFF2-40B4-BE49-F238E27FC236}">
                <a16:creationId xmlns:a16="http://schemas.microsoft.com/office/drawing/2014/main" id="{AE4EB0EB-BA99-DE85-2710-A62969729C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8995063"/>
      </p:ext>
    </p:extLst>
  </p:cSld>
  <p:clrMapOvr>
    <a:masterClrMapping/>
  </p:clrMapOvr>
  <mc:AlternateContent xmlns:mc="http://schemas.openxmlformats.org/markup-compatibility/2006" xmlns:p14="http://schemas.microsoft.com/office/powerpoint/2010/main">
    <mc:Choice Requires="p14">
      <p:transition spd="slow" p14:dur="2000" advClick="0" advTm="18030"/>
    </mc:Choice>
    <mc:Fallback xmlns="">
      <p:transition spd="slow" advClick="0" advTm="18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4"/>
                                        </p:tgtEl>
                                        <p:attrNameLst>
                                          <p:attrName>style.color</p:attrName>
                                        </p:attrNameLst>
                                      </p:cBhvr>
                                      <p:to>
                                        <a:schemeClr val="bg1"/>
                                      </p:to>
                                    </p:animClr>
                                    <p:animClr clrSpc="rgb" dir="cw">
                                      <p:cBhvr>
                                        <p:cTn id="43" dur="500" autoRev="1" fill="remove"/>
                                        <p:tgtEl>
                                          <p:spTgt spid="14"/>
                                        </p:tgtEl>
                                        <p:attrNameLst>
                                          <p:attrName>fillcolor</p:attrName>
                                        </p:attrNameLst>
                                      </p:cBhvr>
                                      <p:to>
                                        <a:schemeClr val="bg1"/>
                                      </p:to>
                                    </p:animClr>
                                    <p:set>
                                      <p:cBhvr>
                                        <p:cTn id="44" dur="500" autoRev="1" fill="remove"/>
                                        <p:tgtEl>
                                          <p:spTgt spid="14"/>
                                        </p:tgtEl>
                                        <p:attrNameLst>
                                          <p:attrName>fill.type</p:attrName>
                                        </p:attrNameLst>
                                      </p:cBhvr>
                                      <p:to>
                                        <p:strVal val="solid"/>
                                      </p:to>
                                    </p:set>
                                    <p:set>
                                      <p:cBhvr>
                                        <p:cTn id="45" dur="500" autoRev="1" fill="remove"/>
                                        <p:tgtEl>
                                          <p:spTgt spid="14"/>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1"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0"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32"/>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D5D52-B076-71A5-BCA5-5629F5774A1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DAC4679-38D4-A7F0-994A-3B792A8C4E42}"/>
              </a:ext>
            </a:extLst>
          </p:cNvPr>
          <p:cNvSpPr/>
          <p:nvPr/>
        </p:nvSpPr>
        <p:spPr>
          <a:xfrm>
            <a:off x="7682785" y="36040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07A5FEA-4BC5-58A6-E686-6C279198E727}"/>
              </a:ext>
            </a:extLst>
          </p:cNvPr>
          <p:cNvSpPr/>
          <p:nvPr/>
        </p:nvSpPr>
        <p:spPr>
          <a:xfrm>
            <a:off x="7048047" y="30237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B773E1E-DA8A-6367-F25A-F32C8D3D16DC}"/>
              </a:ext>
            </a:extLst>
          </p:cNvPr>
          <p:cNvSpPr txBox="1"/>
          <p:nvPr/>
        </p:nvSpPr>
        <p:spPr>
          <a:xfrm>
            <a:off x="4796271" y="540984"/>
            <a:ext cx="761999" cy="2400657"/>
          </a:xfrm>
          <a:prstGeom prst="rect">
            <a:avLst/>
          </a:prstGeom>
          <a:noFill/>
        </p:spPr>
        <p:txBody>
          <a:bodyPr wrap="square" rtlCol="0">
            <a:spAutoFit/>
          </a:bodyPr>
          <a:lstStyle/>
          <a:p>
            <a:r>
              <a:rPr lang="en-US" sz="15000" dirty="0"/>
              <a:t>0</a:t>
            </a:r>
          </a:p>
        </p:txBody>
      </p:sp>
      <p:sp>
        <p:nvSpPr>
          <p:cNvPr id="13" name="TextBox 12">
            <a:extLst>
              <a:ext uri="{FF2B5EF4-FFF2-40B4-BE49-F238E27FC236}">
                <a16:creationId xmlns:a16="http://schemas.microsoft.com/office/drawing/2014/main" id="{FFBFE9C9-5E33-74FB-D9C0-87F1F7A53CC1}"/>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40EA45C3-B189-3D41-EB07-98B4ABB3E9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6AF96DC-6C70-7FF4-317F-08B4C15A8640}"/>
              </a:ext>
            </a:extLst>
          </p:cNvPr>
          <p:cNvSpPr txBox="1"/>
          <p:nvPr/>
        </p:nvSpPr>
        <p:spPr>
          <a:xfrm>
            <a:off x="4787977"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2B92D884-C81F-1B45-934B-6FBDE90C1BF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A72711C3-C229-3FEA-E8D2-E90A9EDB76B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DAEFA6A-8450-6973-833D-FB769D0E594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C578D632-7E60-AF99-70F7-52E37E7852D1}"/>
              </a:ext>
            </a:extLst>
          </p:cNvPr>
          <p:cNvSpPr/>
          <p:nvPr/>
        </p:nvSpPr>
        <p:spPr>
          <a:xfrm>
            <a:off x="8320614" y="42061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AE712386-511A-E0BA-73A5-0A96D561C84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8300859"/>
      </p:ext>
    </p:extLst>
  </p:cSld>
  <p:clrMapOvr>
    <a:masterClrMapping/>
  </p:clrMapOvr>
  <mc:AlternateContent xmlns:mc="http://schemas.openxmlformats.org/markup-compatibility/2006" xmlns:p14="http://schemas.microsoft.com/office/powerpoint/2010/main">
    <mc:Choice Requires="p14">
      <p:transition spd="slow" p14:dur="2000" advClick="0" advTm="13729"/>
    </mc:Choice>
    <mc:Fallback xmlns="">
      <p:transition spd="slow" advClick="0" advTm="137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childTnLst>
                          </p:cTn>
                        </p:par>
                        <p:par>
                          <p:cTn id="29" fill="hold">
                            <p:stCondLst>
                              <p:cond delay="7500"/>
                            </p:stCondLst>
                            <p:childTnLst>
                              <p:par>
                                <p:cTn id="30" presetID="6" presetClass="emph" presetSubtype="0" fill="remove" grpId="0" nodeType="afterEffect">
                                  <p:stCondLst>
                                    <p:cond delay="500"/>
                                  </p:stCondLst>
                                  <p:childTnLst>
                                    <p:animScale>
                                      <p:cBhvr>
                                        <p:cTn id="31" dur="1000" fill="hold"/>
                                        <p:tgtEl>
                                          <p:spTgt spid="11"/>
                                        </p:tgtEl>
                                      </p:cBhvr>
                                      <p:by x="150000" y="150000"/>
                                    </p:animScale>
                                  </p:childTnLst>
                                </p:cTn>
                              </p:par>
                            </p:childTnLst>
                          </p:cTn>
                        </p:par>
                        <p:par>
                          <p:cTn id="32" fill="hold">
                            <p:stCondLst>
                              <p:cond delay="9000"/>
                            </p:stCondLst>
                            <p:childTnLst>
                              <p:par>
                                <p:cTn id="33" presetID="6" presetClass="emph" presetSubtype="0" fill="remove" grpId="0" nodeType="afterEffect">
                                  <p:stCondLst>
                                    <p:cond delay="0"/>
                                  </p:stCondLst>
                                  <p:childTnLst>
                                    <p:animScale>
                                      <p:cBhvr>
                                        <p:cTn id="34" dur="1000" fill="hold"/>
                                        <p:tgtEl>
                                          <p:spTgt spid="12"/>
                                        </p:tgtEl>
                                      </p:cBhvr>
                                      <p:by x="150000" y="150000"/>
                                    </p:animScale>
                                  </p:childTnLst>
                                </p:cTn>
                              </p:par>
                            </p:childTnLst>
                          </p:cTn>
                        </p:par>
                        <p:par>
                          <p:cTn id="35" fill="hold">
                            <p:stCondLst>
                              <p:cond delay="10000"/>
                            </p:stCondLst>
                            <p:childTnLst>
                              <p:par>
                                <p:cTn id="36" presetID="6" presetClass="emph" presetSubtype="0" fill="remove" grpId="1" nodeType="afterEffect">
                                  <p:stCondLst>
                                    <p:cond delay="0"/>
                                  </p:stCondLst>
                                  <p:childTnLst>
                                    <p:animScale>
                                      <p:cBhvr>
                                        <p:cTn id="37" dur="1000" fill="hold"/>
                                        <p:tgtEl>
                                          <p:spTgt spid="13"/>
                                        </p:tgtEl>
                                      </p:cBhvr>
                                      <p:by x="150000" y="150000"/>
                                    </p:animScale>
                                  </p:childTnLst>
                                </p:cTn>
                              </p:par>
                            </p:childTnLst>
                          </p:cTn>
                        </p:par>
                        <p:par>
                          <p:cTn id="38" fill="hold">
                            <p:stCondLst>
                              <p:cond delay="11000"/>
                            </p:stCondLst>
                            <p:childTnLst>
                              <p:par>
                                <p:cTn id="39" presetID="3" presetClass="entr" presetSubtype="1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linds(horizontal)">
                                      <p:cBhvr>
                                        <p:cTn id="41" dur="500"/>
                                        <p:tgtEl>
                                          <p:spTgt spid="2"/>
                                        </p:tgtEl>
                                      </p:cBhvr>
                                    </p:animEffect>
                                  </p:childTnLst>
                                </p:cTn>
                              </p:par>
                            </p:childTnLst>
                          </p:cTn>
                        </p:par>
                        <p:par>
                          <p:cTn id="42" fill="hold">
                            <p:stCondLst>
                              <p:cond delay="11500"/>
                            </p:stCondLst>
                            <p:childTnLst>
                              <p:par>
                                <p:cTn id="43" presetID="1" presetClass="entr" presetSubtype="0" fill="hold" grpId="0" nodeType="afterEffect">
                                  <p:stCondLst>
                                    <p:cond delay="100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5"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06B67-2CD7-2531-6EA4-933D157A91F6}"/>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22F315F1-CDC6-A97D-806C-DD56EA382EB5}"/>
              </a:ext>
            </a:extLst>
          </p:cNvPr>
          <p:cNvSpPr/>
          <p:nvPr/>
        </p:nvSpPr>
        <p:spPr>
          <a:xfrm>
            <a:off x="8171164"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11AFBE5-2DE2-4A7F-C0E8-14818E2C90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7BD46A8-D6F6-9E51-0288-8D9AD4F2A44A}"/>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7404C1B6-E7F2-D940-367E-B20BCBFE31AB}"/>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C4D302BB-B2DC-6DCB-04A3-2B7A027E9212}"/>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40A56D5-32F9-EEB2-D093-FB1CAA2F2DD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CFE386B5-C1F8-3C27-ED7C-59C9CA24CE25}"/>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10DEBD29-4D5A-B667-57C7-049B2FA09E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EDF72D6-BC4B-0270-9678-939B9B2BF8B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282D813-7596-1A62-88BD-7E1843A29051}"/>
              </a:ext>
            </a:extLst>
          </p:cNvPr>
          <p:cNvSpPr/>
          <p:nvPr/>
        </p:nvSpPr>
        <p:spPr>
          <a:xfrm>
            <a:off x="7682785" y="149842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5D45648-4471-8D0F-EF55-2F4F6D882F44}"/>
              </a:ext>
            </a:extLst>
          </p:cNvPr>
          <p:cNvSpPr/>
          <p:nvPr/>
        </p:nvSpPr>
        <p:spPr>
          <a:xfrm>
            <a:off x="7225585" y="20177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04D4BE1-B0B5-7958-DE67-B1C7D224DF54}"/>
              </a:ext>
            </a:extLst>
          </p:cNvPr>
          <p:cNvSpPr/>
          <p:nvPr/>
        </p:nvSpPr>
        <p:spPr>
          <a:xfrm>
            <a:off x="8171164" y="20177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F12438B-98C4-2D71-3486-CE5E0F245ACE}"/>
              </a:ext>
            </a:extLst>
          </p:cNvPr>
          <p:cNvSpPr/>
          <p:nvPr/>
        </p:nvSpPr>
        <p:spPr>
          <a:xfrm>
            <a:off x="7682785" y="35931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Audio 36">
            <a:extLst>
              <a:ext uri="{FF2B5EF4-FFF2-40B4-BE49-F238E27FC236}">
                <a16:creationId xmlns:a16="http://schemas.microsoft.com/office/drawing/2014/main" id="{19072352-F343-CE63-AC77-0E327C7CB37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8993338"/>
      </p:ext>
    </p:extLst>
  </p:cSld>
  <p:clrMapOvr>
    <a:masterClrMapping/>
  </p:clrMapOvr>
  <mc:AlternateContent xmlns:mc="http://schemas.openxmlformats.org/markup-compatibility/2006" xmlns:p14="http://schemas.microsoft.com/office/powerpoint/2010/main">
    <mc:Choice Requires="p14">
      <p:transition spd="slow" p14:dur="2000" advClick="0" advTm="16144"/>
    </mc:Choice>
    <mc:Fallback xmlns="">
      <p:transition spd="slow" advClick="0" advTm="16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4"/>
                                        </p:tgtEl>
                                        <p:attrNameLst>
                                          <p:attrName>style.color</p:attrName>
                                        </p:attrNameLst>
                                      </p:cBhvr>
                                      <p:to>
                                        <a:schemeClr val="bg1"/>
                                      </p:to>
                                    </p:animClr>
                                    <p:animClr clrSpc="rgb" dir="cw">
                                      <p:cBhvr>
                                        <p:cTn id="42" dur="500" autoRev="1" fill="remove"/>
                                        <p:tgtEl>
                                          <p:spTgt spid="14"/>
                                        </p:tgtEl>
                                        <p:attrNameLst>
                                          <p:attrName>fillcolor</p:attrName>
                                        </p:attrNameLst>
                                      </p:cBhvr>
                                      <p:to>
                                        <a:schemeClr val="bg1"/>
                                      </p:to>
                                    </p:animClr>
                                    <p:set>
                                      <p:cBhvr>
                                        <p:cTn id="43" dur="500" autoRev="1" fill="remove"/>
                                        <p:tgtEl>
                                          <p:spTgt spid="14"/>
                                        </p:tgtEl>
                                        <p:attrNameLst>
                                          <p:attrName>fill.type</p:attrName>
                                        </p:attrNameLst>
                                      </p:cBhvr>
                                      <p:to>
                                        <p:strVal val="solid"/>
                                      </p:to>
                                    </p:set>
                                    <p:set>
                                      <p:cBhvr>
                                        <p:cTn id="44" dur="500" autoRev="1" fill="remove"/>
                                        <p:tgtEl>
                                          <p:spTgt spid="14"/>
                                        </p:tgtEl>
                                        <p:attrNameLst>
                                          <p:attrName>fill.on</p:attrName>
                                        </p:attrNameLst>
                                      </p:cBhvr>
                                      <p:to>
                                        <p:strVal val="true"/>
                                      </p:to>
                                    </p:set>
                                  </p:childTnLst>
                                </p:cTn>
                              </p:par>
                            </p:childTnLst>
                          </p:cTn>
                        </p:par>
                        <p:par>
                          <p:cTn id="45" fill="hold">
                            <p:stCondLst>
                              <p:cond delay="9500"/>
                            </p:stCondLst>
                            <p:childTnLst>
                              <p:par>
                                <p:cTn id="46" presetID="6" presetClass="emph" presetSubtype="0" fill="remove" grpId="1" nodeType="afterEffect">
                                  <p:stCondLst>
                                    <p:cond delay="500"/>
                                  </p:stCondLst>
                                  <p:childTnLst>
                                    <p:animScale>
                                      <p:cBhvr>
                                        <p:cTn id="47" dur="1000" fill="hold"/>
                                        <p:tgtEl>
                                          <p:spTgt spid="11"/>
                                        </p:tgtEl>
                                      </p:cBhvr>
                                      <p:by x="150000" y="150000"/>
                                    </p:animScale>
                                  </p:childTnLst>
                                </p:cTn>
                              </p:par>
                            </p:childTnLst>
                          </p:cTn>
                        </p:par>
                        <p:par>
                          <p:cTn id="48" fill="hold">
                            <p:stCondLst>
                              <p:cond delay="11000"/>
                            </p:stCondLst>
                            <p:childTnLst>
                              <p:par>
                                <p:cTn id="49" presetID="6" presetClass="emph" presetSubtype="0" fill="remove" grpId="0" nodeType="afterEffect">
                                  <p:stCondLst>
                                    <p:cond delay="0"/>
                                  </p:stCondLst>
                                  <p:childTnLst>
                                    <p:animScale>
                                      <p:cBhvr>
                                        <p:cTn id="50" dur="1000" fill="hold"/>
                                        <p:tgtEl>
                                          <p:spTgt spid="12"/>
                                        </p:tgtEl>
                                      </p:cBhvr>
                                      <p:by x="150000" y="150000"/>
                                    </p:animScale>
                                  </p:childTnLst>
                                </p:cTn>
                              </p:par>
                            </p:childTnLst>
                          </p:cTn>
                        </p:par>
                        <p:par>
                          <p:cTn id="51" fill="hold">
                            <p:stCondLst>
                              <p:cond delay="12000"/>
                            </p:stCondLst>
                            <p:childTnLst>
                              <p:par>
                                <p:cTn id="52" presetID="6" presetClass="emph" presetSubtype="0" fill="remove" grpId="0" nodeType="afterEffect">
                                  <p:stCondLst>
                                    <p:cond delay="0"/>
                                  </p:stCondLst>
                                  <p:childTnLst>
                                    <p:animScale>
                                      <p:cBhvr>
                                        <p:cTn id="53" dur="1000" fill="hold"/>
                                        <p:tgtEl>
                                          <p:spTgt spid="13"/>
                                        </p:tgtEl>
                                      </p:cBhvr>
                                      <p:by x="150000" y="150000"/>
                                    </p:animScale>
                                  </p:childTnLst>
                                </p:cTn>
                              </p:par>
                            </p:childTnLst>
                          </p:cTn>
                        </p:par>
                        <p:par>
                          <p:cTn id="54" fill="hold">
                            <p:stCondLst>
                              <p:cond delay="13000"/>
                            </p:stCondLst>
                            <p:childTnLst>
                              <p:par>
                                <p:cTn id="55" presetID="3" presetClass="entr" presetSubtype="10"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blinds(horizontal)">
                                      <p:cBhvr>
                                        <p:cTn id="57" dur="500"/>
                                        <p:tgtEl>
                                          <p:spTgt spid="2"/>
                                        </p:tgtEl>
                                      </p:cBhvr>
                                    </p:animEffect>
                                  </p:childTnLst>
                                </p:cTn>
                              </p:par>
                            </p:childTnLst>
                          </p:cTn>
                        </p:par>
                        <p:par>
                          <p:cTn id="58" fill="hold">
                            <p:stCondLst>
                              <p:cond delay="13500"/>
                            </p:stCondLst>
                            <p:childTnLst>
                              <p:par>
                                <p:cTn id="59" presetID="1" presetClass="entr" presetSubtype="0" fill="hold" grpId="0" nodeType="afterEffect">
                                  <p:stCondLst>
                                    <p:cond delay="1000"/>
                                  </p:stCondLst>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49C81-FF49-9F13-C489-BDF95BF5D58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1F04DB8-37B4-1319-89B2-E21281F5871E}"/>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4D6D544-39EC-C1DC-DC24-C3FE5D1B6740}"/>
              </a:ext>
            </a:extLst>
          </p:cNvPr>
          <p:cNvSpPr/>
          <p:nvPr/>
        </p:nvSpPr>
        <p:spPr>
          <a:xfrm>
            <a:off x="7239873"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347197F-F90D-A149-D730-81EAEC87BEE1}"/>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E3A7BB0-764F-284B-968D-051959C29F8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48ABF712-E54B-B728-3350-96DD49C49E9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ABE41D6-E1C2-C310-5151-253DBF0D914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5A3423B2-92C9-BA5C-1497-F41C78072F1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21C24CF-19F8-25D8-B2EB-DFEC8E53C19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25BF5CB-19F5-40FD-A8F3-94DFDD2BC43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B660071-8CCB-DEE2-FB91-EB7143D4828F}"/>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75FC372-66AB-EF45-898B-71A9CAAD5A0C}"/>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21BCF09-9D4D-AEBE-F861-BFA5BCD7CE46}"/>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1BB832D-EF15-E6ED-F4A4-DFCB8F2AEED9}"/>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755079B-C145-6BF4-71C8-7201A7E3D778}"/>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CA84D66-B380-A66B-C0D6-27D2D2A51D9C}"/>
              </a:ext>
            </a:extLst>
          </p:cNvPr>
          <p:cNvSpPr/>
          <p:nvPr/>
        </p:nvSpPr>
        <p:spPr>
          <a:xfrm>
            <a:off x="8122272" y="193469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2A96F247-AB58-13DB-0A1F-C9BCF2CB2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8376013"/>
      </p:ext>
    </p:extLst>
  </p:cSld>
  <p:clrMapOvr>
    <a:masterClrMapping/>
  </p:clrMapOvr>
  <mc:AlternateContent xmlns:mc="http://schemas.openxmlformats.org/markup-compatibility/2006" xmlns:p14="http://schemas.microsoft.com/office/powerpoint/2010/main">
    <mc:Choice Requires="p14">
      <p:transition spd="slow" p14:dur="2000" advClick="0" advTm="18107"/>
    </mc:Choice>
    <mc:Fallback xmlns="">
      <p:transition spd="slow" advClick="0" advTm="18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0"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1"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500"/>
                                        <p:tgtEl>
                                          <p:spTgt spid="2"/>
                                        </p:tgtEl>
                                      </p:cBhvr>
                                    </p:animEffect>
                                  </p:childTnLst>
                                </p:cTn>
                              </p:par>
                            </p:childTnLst>
                          </p:cTn>
                        </p:par>
                        <p:par>
                          <p:cTn id="69" fill="hold">
                            <p:stCondLst>
                              <p:cond delay="155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TotalTime>
  <Words>120</Words>
  <Application>Microsoft Office PowerPoint</Application>
  <PresentationFormat>Widescreen</PresentationFormat>
  <Paragraphs>62</Paragraphs>
  <Slides>17</Slides>
  <Notes>0</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Times New Roman</vt:lpstr>
      <vt:lpstr>Office Theme</vt:lpstr>
      <vt:lpstr>Dot Number Total  Lesson 17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2025-08-13T05:33:23Z</dcterms:modified>
</cp:coreProperties>
</file>