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5" r:id="rId3"/>
    <p:sldId id="360" r:id="rId4"/>
    <p:sldId id="296" r:id="rId5"/>
    <p:sldId id="262" r:id="rId6"/>
    <p:sldId id="341" r:id="rId7"/>
    <p:sldId id="354" r:id="rId8"/>
    <p:sldId id="302" r:id="rId9"/>
    <p:sldId id="345" r:id="rId10"/>
    <p:sldId id="31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50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ncy, Brian" userId="002c98f0-3707-44e7-b27e-58ac2885d61f" providerId="ADAL" clId="{8CC0E56F-26A2-472E-9064-644967A2B7BD}"/>
    <pc:docChg chg="delSld">
      <pc:chgData name="Poncy, Brian" userId="002c98f0-3707-44e7-b27e-58ac2885d61f" providerId="ADAL" clId="{8CC0E56F-26A2-472E-9064-644967A2B7BD}" dt="2025-08-10T20:02:36.575" v="5" actId="47"/>
      <pc:docMkLst>
        <pc:docMk/>
      </pc:docMkLst>
      <pc:sldChg chg="del">
        <pc:chgData name="Poncy, Brian" userId="002c98f0-3707-44e7-b27e-58ac2885d61f" providerId="ADAL" clId="{8CC0E56F-26A2-472E-9064-644967A2B7BD}" dt="2025-08-10T20:02:35.528" v="4" actId="47"/>
        <pc:sldMkLst>
          <pc:docMk/>
          <pc:sldMk cId="316265992" sldId="304"/>
        </pc:sldMkLst>
      </pc:sldChg>
      <pc:sldChg chg="del">
        <pc:chgData name="Poncy, Brian" userId="002c98f0-3707-44e7-b27e-58ac2885d61f" providerId="ADAL" clId="{8CC0E56F-26A2-472E-9064-644967A2B7BD}" dt="2025-08-10T20:02:32.996" v="1" actId="47"/>
        <pc:sldMkLst>
          <pc:docMk/>
          <pc:sldMk cId="3877103454" sldId="307"/>
        </pc:sldMkLst>
      </pc:sldChg>
      <pc:sldChg chg="del">
        <pc:chgData name="Poncy, Brian" userId="002c98f0-3707-44e7-b27e-58ac2885d61f" providerId="ADAL" clId="{8CC0E56F-26A2-472E-9064-644967A2B7BD}" dt="2025-08-10T20:02:34.235" v="3" actId="47"/>
        <pc:sldMkLst>
          <pc:docMk/>
          <pc:sldMk cId="469615431" sldId="347"/>
        </pc:sldMkLst>
      </pc:sldChg>
      <pc:sldChg chg="del">
        <pc:chgData name="Poncy, Brian" userId="002c98f0-3707-44e7-b27e-58ac2885d61f" providerId="ADAL" clId="{8CC0E56F-26A2-472E-9064-644967A2B7BD}" dt="2025-08-10T20:02:33.605" v="2" actId="47"/>
        <pc:sldMkLst>
          <pc:docMk/>
          <pc:sldMk cId="705410736" sldId="352"/>
        </pc:sldMkLst>
      </pc:sldChg>
      <pc:sldChg chg="del">
        <pc:chgData name="Poncy, Brian" userId="002c98f0-3707-44e7-b27e-58ac2885d61f" providerId="ADAL" clId="{8CC0E56F-26A2-472E-9064-644967A2B7BD}" dt="2025-08-10T20:02:32.111" v="0" actId="47"/>
        <pc:sldMkLst>
          <pc:docMk/>
          <pc:sldMk cId="4080364324" sldId="356"/>
        </pc:sldMkLst>
      </pc:sldChg>
      <pc:sldChg chg="del">
        <pc:chgData name="Poncy, Brian" userId="002c98f0-3707-44e7-b27e-58ac2885d61f" providerId="ADAL" clId="{8CC0E56F-26A2-472E-9064-644967A2B7BD}" dt="2025-08-10T20:02:36.575" v="5" actId="47"/>
        <pc:sldMkLst>
          <pc:docMk/>
          <pc:sldMk cId="3489687735" sldId="36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6E37F-429D-7BF0-A2DF-ED15A4EF5B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AC0D34-8D8A-82CB-123D-AFE1767ED9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94FFD-FE15-417B-B792-03372A6D0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22EA-DD29-473C-9BC1-1BC4F51AD46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55C21-4DDD-F35A-9DFB-E8CD98483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CF47BC-8B23-7E72-C2AC-CCAC243CE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626C-2BA3-4DED-AE22-632FD6816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800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7C036-3241-53AC-67C6-4E342B0F8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EAFC98-247E-78BE-93DB-F68117E1D6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B53D6B-6DB2-6865-331C-7FC0489B4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22EA-DD29-473C-9BC1-1BC4F51AD46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E97E91-1E36-CC7D-4D9E-CBC35FB45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A56723-5E7B-81A7-CD37-B5247E004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626C-2BA3-4DED-AE22-632FD6816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497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60F61C-BADF-2407-A479-83C34CE7B6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01FC62-83A4-DD2D-71E7-49F70FCBC9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09BCBD-ECFE-5240-FB44-F8809018C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22EA-DD29-473C-9BC1-1BC4F51AD46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312FCF-EDCB-EE44-1813-2B8F44C66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820F1-C523-7751-6F0C-D07EAF698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626C-2BA3-4DED-AE22-632FD6816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296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4DB5E-2FCD-B072-3A6E-16E4C942B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2FE1B6-B8C2-8351-264F-71A0DC8606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EC7F12-C9A5-539C-BEC7-C03C063F6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22EA-DD29-473C-9BC1-1BC4F51AD46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2D6CA3-E067-A021-48B1-2FF3C5393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03D865-4914-91DE-CCE3-7FAF8CC5D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626C-2BA3-4DED-AE22-632FD6816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389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B7F2B-3419-1A8A-76E1-9289AF5CE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5384BE-8EE3-E5C3-6331-AAAB6ED01B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B49AB-E6E3-A5E4-596A-86A213A31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22EA-DD29-473C-9BC1-1BC4F51AD46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147943-76DB-8686-C972-553D1CBDF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CAA835-262E-9C07-3BBB-6BB3D5DE3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626C-2BA3-4DED-AE22-632FD6816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376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EE8D9-EEB8-3CAF-4DC9-55534A977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8AB87D-415B-5FEE-9AF3-C615E3E722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03844A-AE64-80F4-AE2C-B3A4CB0CD8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DA306A-B039-25AD-0057-AE8FD226F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22EA-DD29-473C-9BC1-1BC4F51AD46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E7D900-05BF-D8AD-9725-08B5EAD5E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38106F-0424-FB3D-9FFA-77E603B78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626C-2BA3-4DED-AE22-632FD6816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640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73073-49E5-7994-18A8-BAA63AF97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0A70E1-E155-F878-C2EF-2638AB4DAC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6E85FB-BA0B-A6C4-230F-1AC28B5D48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AF2E19-271A-0225-8015-FCF4071EA0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E622CF-B726-51C7-A6C1-2A6D501226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2225DC-B698-8BE4-00C5-CD8A42DA1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22EA-DD29-473C-9BC1-1BC4F51AD46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19D5EE-6439-1706-2CCC-8D77B2799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9D0404-8A1D-E9A9-F759-7A68D8CF7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626C-2BA3-4DED-AE22-632FD6816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822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57FFD-CF7D-EF18-1BB9-B30C41B1D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B18257-C581-B911-39FA-C7C5A8532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22EA-DD29-473C-9BC1-1BC4F51AD46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F7C1D-FEF4-92A7-4823-BD8DBC8BC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E91E4C-4A6F-2E4B-4BA6-9D0351559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626C-2BA3-4DED-AE22-632FD6816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40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F780A1-F7A2-D9CC-F4D5-6D455F5C9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22EA-DD29-473C-9BC1-1BC4F51AD46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4CFBDA-AC6D-16B8-11A8-8D5B0CBB1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AB6A9B-519F-F928-65FE-6FA1E944C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626C-2BA3-4DED-AE22-632FD6816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284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9D8D7-D257-08B9-CCDC-6E50A13CF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D32A09-DA14-18F2-5564-2BD73D096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ADB05A-2EA8-5BC2-839A-3DA0FA6676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9F45D4-17F1-8429-D859-D1582984F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22EA-DD29-473C-9BC1-1BC4F51AD46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971BF5-EA4F-20BB-67C3-78E68BF63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0426F3-3C17-798F-1A6A-AB7EFA3B7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626C-2BA3-4DED-AE22-632FD6816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262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0E5BB-F7A5-A5F3-B468-2AAFA9DFC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180880-5564-697B-7013-7934828007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0AF404-698A-C208-C192-7D56FA49CE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EE1979-135B-ECF2-CDC9-6A2F72EB1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22EA-DD29-473C-9BC1-1BC4F51AD46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06CC05-2BC8-F142-3EEB-8711BD524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171D8-0A86-93EB-76DB-18848B8B5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626C-2BA3-4DED-AE22-632FD6816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428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F3D83F-A3B5-51D3-98F0-415EE28FB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BA98B2-93FD-FFEA-C63A-88C93D12AF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3098C9-D002-A72A-5828-FA96F80B60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2C22EA-DD29-473C-9BC1-1BC4F51AD46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382B77-7CDD-AEB8-588F-4E4EA1041E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12EE3F-18DC-691D-D4D7-91E765D32D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5F626C-2BA3-4DED-AE22-632FD6816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16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8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Dot Number Total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Lesson 7- Hear problem, count dots, say problem &amp; answer (Hear, Count, Say)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7CE991-AF93-0E0A-F1B9-E71A9AF8E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510F4871-CCF0-BED1-280B-B38B9BAD17D5}"/>
              </a:ext>
            </a:extLst>
          </p:cNvPr>
          <p:cNvSpPr/>
          <p:nvPr/>
        </p:nvSpPr>
        <p:spPr>
          <a:xfrm>
            <a:off x="8280662" y="189285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E719A7F-C8BA-F380-76AB-B25AC1FAFCB0}"/>
              </a:ext>
            </a:extLst>
          </p:cNvPr>
          <p:cNvSpPr/>
          <p:nvPr/>
        </p:nvSpPr>
        <p:spPr>
          <a:xfrm>
            <a:off x="7188724" y="96553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70B50A-CCC4-D3AF-401B-FABA4E9BC728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FEAB0-3B49-12BB-BA9A-A29EA35EC6CA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52E63DE-E306-0DCF-1FD4-0CAEDDE5DBBF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45FF4C-ADB9-8B86-B744-BD6D54A188E3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191FFA-7880-62C1-842E-A3750302C1D1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F0DD628-DE2D-6067-5070-828BBC481B90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D462642-ED89-203D-E232-EE1DA74B8ED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BC94CD5F-3EA9-8A7E-8165-A653DDBA3DBF}"/>
              </a:ext>
            </a:extLst>
          </p:cNvPr>
          <p:cNvSpPr/>
          <p:nvPr/>
        </p:nvSpPr>
        <p:spPr>
          <a:xfrm>
            <a:off x="7188724" y="313509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A8F09D5-1B6F-628F-52B5-D58EA03EA853}"/>
              </a:ext>
            </a:extLst>
          </p:cNvPr>
          <p:cNvSpPr/>
          <p:nvPr/>
        </p:nvSpPr>
        <p:spPr>
          <a:xfrm>
            <a:off x="8292385" y="311791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FE156B5-B870-A9EB-170C-15BAD2D0F20F}"/>
              </a:ext>
            </a:extLst>
          </p:cNvPr>
          <p:cNvSpPr/>
          <p:nvPr/>
        </p:nvSpPr>
        <p:spPr>
          <a:xfrm>
            <a:off x="7720432" y="360232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7F29C2A-7A81-AF84-B512-5CAD2DD73D34}"/>
              </a:ext>
            </a:extLst>
          </p:cNvPr>
          <p:cNvSpPr/>
          <p:nvPr/>
        </p:nvSpPr>
        <p:spPr>
          <a:xfrm>
            <a:off x="7188724" y="415289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5CC13D-EFFD-5FD1-067B-267F766661AC}"/>
              </a:ext>
            </a:extLst>
          </p:cNvPr>
          <p:cNvSpPr/>
          <p:nvPr/>
        </p:nvSpPr>
        <p:spPr>
          <a:xfrm>
            <a:off x="8292385" y="415289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Audio 20">
            <a:extLst>
              <a:ext uri="{FF2B5EF4-FFF2-40B4-BE49-F238E27FC236}">
                <a16:creationId xmlns:a16="http://schemas.microsoft.com/office/drawing/2014/main" id="{2D1801B7-4589-CDA2-8432-425AD4EB26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26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290"/>
    </mc:Choice>
    <mc:Fallback xmlns="">
      <p:transition spd="slow" advClick="0" advTm="202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8B75F-5F9A-BE1C-18A4-E039A65F2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DAC4FCC8-B90F-2765-87E4-C47D3B8E6452}"/>
              </a:ext>
            </a:extLst>
          </p:cNvPr>
          <p:cNvSpPr/>
          <p:nvPr/>
        </p:nvSpPr>
        <p:spPr>
          <a:xfrm>
            <a:off x="8210323" y="18677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93EA0CA-BFCB-A572-E23F-E14EA5EBC5BE}"/>
              </a:ext>
            </a:extLst>
          </p:cNvPr>
          <p:cNvSpPr/>
          <p:nvPr/>
        </p:nvSpPr>
        <p:spPr>
          <a:xfrm>
            <a:off x="7243169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5C793A-AB2B-C48B-948A-E4E0C2ADECE4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599C8D-B8B0-0F86-23AB-EB14CACD2D9A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E3F39A-E923-E28D-11DD-0BA01745D72C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F7D191-A0DA-B0F3-40BE-1885ED0D15EA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A8168A-8C84-05B0-C208-088F4DCC47C9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001BB47-25C6-7F26-410C-B0406EA09BB4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7726F31-245F-F8CF-9903-CEF28AED0BD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49C9EDCA-490F-B560-A1D9-045333780FEF}"/>
              </a:ext>
            </a:extLst>
          </p:cNvPr>
          <p:cNvSpPr/>
          <p:nvPr/>
        </p:nvSpPr>
        <p:spPr>
          <a:xfrm>
            <a:off x="7241477" y="32004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D66DEA-19F6-ECDE-D57A-04AAE5EF58A5}"/>
              </a:ext>
            </a:extLst>
          </p:cNvPr>
          <p:cNvSpPr/>
          <p:nvPr/>
        </p:nvSpPr>
        <p:spPr>
          <a:xfrm>
            <a:off x="8210323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Audio 18">
            <a:extLst>
              <a:ext uri="{FF2B5EF4-FFF2-40B4-BE49-F238E27FC236}">
                <a16:creationId xmlns:a16="http://schemas.microsoft.com/office/drawing/2014/main" id="{EFA45DD1-4111-3239-E747-B9A24205D8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43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840"/>
    </mc:Choice>
    <mc:Fallback xmlns="">
      <p:transition spd="slow" advClick="0" advTm="158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E80BD-53D3-18B4-2BFC-F86386BE9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D08A60BC-6B88-6D4D-B5EA-070D24D0AE6B}"/>
              </a:ext>
            </a:extLst>
          </p:cNvPr>
          <p:cNvSpPr/>
          <p:nvPr/>
        </p:nvSpPr>
        <p:spPr>
          <a:xfrm>
            <a:off x="8320614" y="300616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FB49586-B38F-F772-766D-F2B2703F25A5}"/>
              </a:ext>
            </a:extLst>
          </p:cNvPr>
          <p:cNvSpPr/>
          <p:nvPr/>
        </p:nvSpPr>
        <p:spPr>
          <a:xfrm>
            <a:off x="7095093" y="300616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4C707E-850A-0DFA-1EE6-D7B057F44ACC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5BBBA4-DEBE-9E86-4E70-39774554DFF0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0E4A6A-CDF7-9513-70C3-38E5BB989F26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664820-098E-AC3F-17D3-74ED96F5EBCD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536C77-2EA5-7391-128D-B674FF786C3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C6AEDD0-93EB-7BDF-FFEC-918230DC7A59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9187BE9-9ED9-6A0E-AA3C-AAC0B8E180BD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26F5C2C5-7318-D4FD-7D29-2EAC6B8617FB}"/>
              </a:ext>
            </a:extLst>
          </p:cNvPr>
          <p:cNvSpPr/>
          <p:nvPr/>
        </p:nvSpPr>
        <p:spPr>
          <a:xfrm>
            <a:off x="7717955" y="35981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575E142-194F-FE55-7BE6-D9785FAA60C1}"/>
              </a:ext>
            </a:extLst>
          </p:cNvPr>
          <p:cNvSpPr/>
          <p:nvPr/>
        </p:nvSpPr>
        <p:spPr>
          <a:xfrm>
            <a:off x="7095093" y="416752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FE4455-0A43-3FFB-D11A-87161BD1C693}"/>
              </a:ext>
            </a:extLst>
          </p:cNvPr>
          <p:cNvSpPr/>
          <p:nvPr/>
        </p:nvSpPr>
        <p:spPr>
          <a:xfrm>
            <a:off x="8320614" y="418508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Audio 18">
            <a:extLst>
              <a:ext uri="{FF2B5EF4-FFF2-40B4-BE49-F238E27FC236}">
                <a16:creationId xmlns:a16="http://schemas.microsoft.com/office/drawing/2014/main" id="{CB060037-B439-8D82-8A7F-DEB8B528B4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59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089"/>
    </mc:Choice>
    <mc:Fallback xmlns="">
      <p:transition spd="slow" advClick="0" advTm="170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65EB8-E6A2-2F01-4CFA-67E5D6A05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1C1BA337-AB84-1683-B981-6A718A3A4A9E}"/>
              </a:ext>
            </a:extLst>
          </p:cNvPr>
          <p:cNvSpPr/>
          <p:nvPr/>
        </p:nvSpPr>
        <p:spPr>
          <a:xfrm>
            <a:off x="7669370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534D989-EF72-95F6-E687-6956B4A5C402}"/>
              </a:ext>
            </a:extLst>
          </p:cNvPr>
          <p:cNvSpPr/>
          <p:nvPr/>
        </p:nvSpPr>
        <p:spPr>
          <a:xfrm>
            <a:off x="7050903" y="79934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D1ED15-46BA-0110-94E3-C24FB18AC6A4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16D10E-35D9-6F60-3BA9-5098B5DC1BE0}"/>
              </a:ext>
            </a:extLst>
          </p:cNvPr>
          <p:cNvSpPr txBox="1"/>
          <p:nvPr/>
        </p:nvSpPr>
        <p:spPr>
          <a:xfrm>
            <a:off x="4768413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DF42E8-8AB4-A7AB-CE10-7825A48F338E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2546C1-4389-14F0-4C0E-0BA9D37ED9AD}"/>
              </a:ext>
            </a:extLst>
          </p:cNvPr>
          <p:cNvSpPr txBox="1"/>
          <p:nvPr/>
        </p:nvSpPr>
        <p:spPr>
          <a:xfrm>
            <a:off x="469388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41AB93-BD76-D6D3-6D53-86CF04FE01F2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ED1D619-6AC7-5362-0E93-E23F38370A5E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F356CAA-813D-B4BF-F24B-173B3535B9C3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E747BEAC-66D6-298E-6051-5A6972023D46}"/>
              </a:ext>
            </a:extLst>
          </p:cNvPr>
          <p:cNvSpPr/>
          <p:nvPr/>
        </p:nvSpPr>
        <p:spPr>
          <a:xfrm>
            <a:off x="8301350" y="206704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7F43950-3381-79DD-7C4D-000F4212076D}"/>
              </a:ext>
            </a:extLst>
          </p:cNvPr>
          <p:cNvSpPr/>
          <p:nvPr/>
        </p:nvSpPr>
        <p:spPr>
          <a:xfrm flipH="1">
            <a:off x="7682786" y="3598111"/>
            <a:ext cx="457199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8B9DDBA3-2133-4701-1438-7A0B65D8CD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22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6276"/>
    </mc:Choice>
    <mc:Fallback xmlns="">
      <p:transition spd="slow" advClick="0" advTm="162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497F44-30E3-8D24-E58B-2831E8E81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9A7114C4-BB88-5097-5A5F-FA085A00A14E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2CF27B-4198-AE77-2392-811218BB130E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B1ADE8-F1F5-AB2A-8795-56AFEC73A234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6FA85A7-ECF4-785D-4DDD-0CC1893370C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72E8F1-9145-8902-F376-029514AB3EBB}"/>
              </a:ext>
            </a:extLst>
          </p:cNvPr>
          <p:cNvSpPr txBox="1"/>
          <p:nvPr/>
        </p:nvSpPr>
        <p:spPr>
          <a:xfrm>
            <a:off x="4825816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9CE35A-EF83-1E0D-BF2E-C42B00D285E1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7EB2A2D-7C6A-99F2-8AEC-58D0F5F7D63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BAC6136-C6CB-9FA3-876E-305AAFB6AED5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1" name="Audio 60">
            <a:extLst>
              <a:ext uri="{FF2B5EF4-FFF2-40B4-BE49-F238E27FC236}">
                <a16:creationId xmlns:a16="http://schemas.microsoft.com/office/drawing/2014/main" id="{FBCFE821-9F17-11FF-364F-12186DF525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81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81"/>
    </mc:Choice>
    <mc:Fallback xmlns="">
      <p:transition spd="slow" advTm="118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</p:childTnLst>
        </p:cTn>
      </p:par>
    </p:tnLst>
    <p:bldLst>
      <p:bldP spid="8" grpId="0" animBg="1"/>
      <p:bldP spid="11" grpId="0"/>
      <p:bldP spid="13" grpId="0"/>
      <p:bldP spid="3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49C81-FF49-9F13-C489-BDF95BF5D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11F04DB8-37B4-1319-89B2-E21281F5871E}"/>
              </a:ext>
            </a:extLst>
          </p:cNvPr>
          <p:cNvSpPr/>
          <p:nvPr/>
        </p:nvSpPr>
        <p:spPr>
          <a:xfrm>
            <a:off x="7244140" y="29771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4D6D544-39EC-C1DC-DC24-C3FE5D1B6740}"/>
              </a:ext>
            </a:extLst>
          </p:cNvPr>
          <p:cNvSpPr/>
          <p:nvPr/>
        </p:nvSpPr>
        <p:spPr>
          <a:xfrm>
            <a:off x="7239873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47197F-F90D-A149-D730-81EAEC87BEE1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3A7BB0-764F-284B-968D-051959C29F88}"/>
              </a:ext>
            </a:extLst>
          </p:cNvPr>
          <p:cNvSpPr txBox="1"/>
          <p:nvPr/>
        </p:nvSpPr>
        <p:spPr>
          <a:xfrm>
            <a:off x="4768413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8ABF712-E54B-B728-3350-96DD49C49E9A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BE41D6-E1C2-C310-5151-253DBF0D9148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3423B2-92C9-BA5C-1497-F41C78072F13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21C24CF-19F8-25D8-B2EB-DFEC8E53C19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25BF5CB-19F5-40FD-A8F3-94DFDD2BC43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5B660071-8CCB-DEE2-FB91-EB7143D4828F}"/>
              </a:ext>
            </a:extLst>
          </p:cNvPr>
          <p:cNvSpPr/>
          <p:nvPr/>
        </p:nvSpPr>
        <p:spPr>
          <a:xfrm>
            <a:off x="8139985" y="29718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75FC372-66AB-EF45-898B-71A9CAAD5A0C}"/>
              </a:ext>
            </a:extLst>
          </p:cNvPr>
          <p:cNvSpPr/>
          <p:nvPr/>
        </p:nvSpPr>
        <p:spPr>
          <a:xfrm>
            <a:off x="7239873" y="363885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21BCF09-9D4D-AEBE-F861-BFA5BCD7CE46}"/>
              </a:ext>
            </a:extLst>
          </p:cNvPr>
          <p:cNvSpPr/>
          <p:nvPr/>
        </p:nvSpPr>
        <p:spPr>
          <a:xfrm>
            <a:off x="8139985" y="363885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1BB832D-EF15-E6ED-F4A4-DFCB8F2AEED9}"/>
              </a:ext>
            </a:extLst>
          </p:cNvPr>
          <p:cNvSpPr/>
          <p:nvPr/>
        </p:nvSpPr>
        <p:spPr>
          <a:xfrm>
            <a:off x="7262318" y="431064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755079B-C145-6BF4-71C8-7201A7E3D778}"/>
              </a:ext>
            </a:extLst>
          </p:cNvPr>
          <p:cNvSpPr/>
          <p:nvPr/>
        </p:nvSpPr>
        <p:spPr>
          <a:xfrm>
            <a:off x="8140167" y="430971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CA84D66-B380-A66B-C0D6-27D2D2A51D9C}"/>
              </a:ext>
            </a:extLst>
          </p:cNvPr>
          <p:cNvSpPr/>
          <p:nvPr/>
        </p:nvSpPr>
        <p:spPr>
          <a:xfrm>
            <a:off x="8122272" y="193469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Audio 23">
            <a:extLst>
              <a:ext uri="{FF2B5EF4-FFF2-40B4-BE49-F238E27FC236}">
                <a16:creationId xmlns:a16="http://schemas.microsoft.com/office/drawing/2014/main" id="{2D959DC5-48FC-5981-4198-A57F299B8B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3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844"/>
    </mc:Choice>
    <mc:Fallback xmlns="">
      <p:transition spd="slow" advClick="0" advTm="208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5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5CE3C-8E7B-259F-A9D4-5399A7E7B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0A660A8B-C86A-7891-7E5D-BC6A29C2A811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C9C90E1-F863-5386-D3E0-F573373A1E11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BC918A-B820-203B-E897-81B6F8CF00D7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99D341-70CA-1CF8-88BE-C07895DA3389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71507C-B03F-81D5-A1ED-B65B141CC042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E114E2-DD95-DE5A-7EC2-032C19144C32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CAFE9D-E8A3-9C6D-CC49-884BB01C86D5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AC32AAD-8EBF-8028-1139-41C7AD0EDC4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D21B681-338C-272D-8D09-CE950D90063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8E5F8C02-37CC-E811-D788-FD21DF671290}"/>
              </a:ext>
            </a:extLst>
          </p:cNvPr>
          <p:cNvSpPr/>
          <p:nvPr/>
        </p:nvSpPr>
        <p:spPr>
          <a:xfrm>
            <a:off x="7223893" y="183844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01F9A24-4CA8-E512-84F0-7538CDCCC1A3}"/>
              </a:ext>
            </a:extLst>
          </p:cNvPr>
          <p:cNvSpPr/>
          <p:nvPr/>
        </p:nvSpPr>
        <p:spPr>
          <a:xfrm>
            <a:off x="8294863" y="184222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1B0D22A-571A-BD7E-6C8B-A7AD842DAC4D}"/>
              </a:ext>
            </a:extLst>
          </p:cNvPr>
          <p:cNvSpPr/>
          <p:nvPr/>
        </p:nvSpPr>
        <p:spPr>
          <a:xfrm>
            <a:off x="7223893" y="31359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60E16F2-973A-AB64-E048-4083A646FE90}"/>
              </a:ext>
            </a:extLst>
          </p:cNvPr>
          <p:cNvSpPr/>
          <p:nvPr/>
        </p:nvSpPr>
        <p:spPr>
          <a:xfrm>
            <a:off x="7223893" y="416501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63A9425-9011-567D-912E-C9CB6DF85034}"/>
              </a:ext>
            </a:extLst>
          </p:cNvPr>
          <p:cNvSpPr/>
          <p:nvPr/>
        </p:nvSpPr>
        <p:spPr>
          <a:xfrm>
            <a:off x="8280662" y="314347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87043EE-782B-B817-6F64-7E5ED4719B77}"/>
              </a:ext>
            </a:extLst>
          </p:cNvPr>
          <p:cNvSpPr/>
          <p:nvPr/>
        </p:nvSpPr>
        <p:spPr>
          <a:xfrm>
            <a:off x="8294863" y="416501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691B3626-002C-7D08-FDD3-162F7FD2A8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36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1623"/>
    </mc:Choice>
    <mc:Fallback xmlns="">
      <p:transition spd="slow" advClick="0" advTm="216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9FE914-339D-45C5-921D-B7C556844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00A35680-FED4-6315-E215-CCBB6503C16C}"/>
              </a:ext>
            </a:extLst>
          </p:cNvPr>
          <p:cNvSpPr/>
          <p:nvPr/>
        </p:nvSpPr>
        <p:spPr>
          <a:xfrm>
            <a:off x="8132192" y="80169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FC680B3-63FB-E22E-2DA9-C7CA3014632B}"/>
              </a:ext>
            </a:extLst>
          </p:cNvPr>
          <p:cNvSpPr/>
          <p:nvPr/>
        </p:nvSpPr>
        <p:spPr>
          <a:xfrm>
            <a:off x="7283641" y="8051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1E999C-0F95-9D91-4AB4-44CF3F21319A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B3209E-04E9-21A6-DB16-971EC896A895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FCAAFF-EF80-7256-B93D-B382DF20FD60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4E3C93-950A-7E53-C7A4-4C89C22F62C7}"/>
              </a:ext>
            </a:extLst>
          </p:cNvPr>
          <p:cNvSpPr txBox="1"/>
          <p:nvPr/>
        </p:nvSpPr>
        <p:spPr>
          <a:xfrm>
            <a:off x="4912302" y="4668975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BF4DC5-A63B-C387-6848-64362AA5090E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3C1542-D296-AA27-901B-5662496C1D18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283214E-051A-0A7A-6A27-0038BED42C22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7505EECA-EB21-A999-13BE-058290279CC6}"/>
              </a:ext>
            </a:extLst>
          </p:cNvPr>
          <p:cNvSpPr/>
          <p:nvPr/>
        </p:nvSpPr>
        <p:spPr>
          <a:xfrm>
            <a:off x="7298720" y="144717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653F130-F868-02F4-413C-EAF31D72C6DA}"/>
              </a:ext>
            </a:extLst>
          </p:cNvPr>
          <p:cNvSpPr/>
          <p:nvPr/>
        </p:nvSpPr>
        <p:spPr>
          <a:xfrm>
            <a:off x="8135835" y="1444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0785615-6F39-AA05-A599-0A1AFA893FAE}"/>
              </a:ext>
            </a:extLst>
          </p:cNvPr>
          <p:cNvSpPr/>
          <p:nvPr/>
        </p:nvSpPr>
        <p:spPr>
          <a:xfrm>
            <a:off x="7290742" y="208039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9C1299E-B7A0-ADA3-2B5E-31400DA5BFAE}"/>
              </a:ext>
            </a:extLst>
          </p:cNvPr>
          <p:cNvSpPr/>
          <p:nvPr/>
        </p:nvSpPr>
        <p:spPr>
          <a:xfrm>
            <a:off x="8132192" y="20836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4FA4BD-FA2E-BF73-7D0C-DD27D89C07A8}"/>
              </a:ext>
            </a:extLst>
          </p:cNvPr>
          <p:cNvSpPr/>
          <p:nvPr/>
        </p:nvSpPr>
        <p:spPr>
          <a:xfrm>
            <a:off x="7674992" y="356640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Audio 31">
            <a:extLst>
              <a:ext uri="{FF2B5EF4-FFF2-40B4-BE49-F238E27FC236}">
                <a16:creationId xmlns:a16="http://schemas.microsoft.com/office/drawing/2014/main" id="{2C247128-81FD-FD82-09A5-923728C119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2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715"/>
    </mc:Choice>
    <mc:Fallback xmlns="">
      <p:transition spd="slow" advTm="197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C42BC-12B3-D65D-D83B-E6FA62E84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EE308BE8-9CC4-5163-B179-AF658D1C6AF6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3B9F30C-FB15-6A75-AD29-0BDC26C85B5C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F2CBB6-FAAC-2C50-C605-36874A6BAD70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449A34-CDFF-9704-8DC1-2886600C35F6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5FED48-2F9A-B93C-0A9A-203637971A6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C42AC2-8134-861C-6F16-D65489F5072A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948F0F-0373-45EF-405D-46E3B67490B4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CBBF475-A654-24D2-A9E6-32E31B7C027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704101D-6D7C-61E8-5054-7E4600852EC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B610D7E1-276A-264D-7E9F-988436539C30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3687699-CDF9-1EC4-1008-83B66F8C7D09}"/>
              </a:ext>
            </a:extLst>
          </p:cNvPr>
          <p:cNvSpPr/>
          <p:nvPr/>
        </p:nvSpPr>
        <p:spPr>
          <a:xfrm>
            <a:off x="7048047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96B32CA-A93F-EC61-8DC8-F05A6D23453F}"/>
              </a:ext>
            </a:extLst>
          </p:cNvPr>
          <p:cNvSpPr/>
          <p:nvPr/>
        </p:nvSpPr>
        <p:spPr>
          <a:xfrm>
            <a:off x="7682785" y="36726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329AD52-CCCA-AA29-C937-9F8BA69C1F95}"/>
              </a:ext>
            </a:extLst>
          </p:cNvPr>
          <p:cNvSpPr/>
          <p:nvPr/>
        </p:nvSpPr>
        <p:spPr>
          <a:xfrm>
            <a:off x="8320614" y="425458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28" name="Audio 27">
            <a:extLst>
              <a:ext uri="{FF2B5EF4-FFF2-40B4-BE49-F238E27FC236}">
                <a16:creationId xmlns:a16="http://schemas.microsoft.com/office/drawing/2014/main" id="{DDC6AD0F-73B0-CAE7-0A70-8C22DB3D0CA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4.068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54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993"/>
    </mc:Choice>
    <mc:Fallback xmlns="">
      <p:transition spd="slow" advTm="189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10" grpId="0" animBg="1"/>
      <p:bldP spid="16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60</Words>
  <Application>Microsoft Office PowerPoint</Application>
  <PresentationFormat>Widescreen</PresentationFormat>
  <Paragraphs>37</Paragraphs>
  <Slides>10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 Theme</vt:lpstr>
      <vt:lpstr>Dot Number Total  Lesson 7- Hear problem, count dots, say problem &amp; answer (Hear, Count, Say)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Poncy, Brian</dc:creator>
  <cp:lastModifiedBy>Poncy, Brian</cp:lastModifiedBy>
  <cp:revision>1</cp:revision>
  <dcterms:created xsi:type="dcterms:W3CDTF">2025-08-10T18:51:13Z</dcterms:created>
  <dcterms:modified xsi:type="dcterms:W3CDTF">2025-08-10T20:02:39Z</dcterms:modified>
</cp:coreProperties>
</file>