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349" r:id="rId4"/>
    <p:sldId id="298" r:id="rId5"/>
    <p:sldId id="308" r:id="rId6"/>
    <p:sldId id="293" r:id="rId7"/>
    <p:sldId id="357" r:id="rId8"/>
    <p:sldId id="344" r:id="rId9"/>
    <p:sldId id="311" r:id="rId10"/>
    <p:sldId id="302" r:id="rId11"/>
    <p:sldId id="350" r:id="rId12"/>
    <p:sldId id="306" r:id="rId13"/>
    <p:sldId id="347" r:id="rId14"/>
    <p:sldId id="352" r:id="rId15"/>
    <p:sldId id="358" r:id="rId16"/>
    <p:sldId id="295" r:id="rId17"/>
    <p:sldId id="31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8BD84-C2F2-48C0-AB47-5FC7F72818E6}" v="17" dt="2025-08-13T05:11:09.316"/>
    <p1510:client id="{6B2DD13C-5E08-4242-B15C-51EEB9D48129}" v="15" dt="2025-08-13T05:31:48.2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6B2DD13C-5E08-4242-B15C-51EEB9D48129}"/>
    <pc:docChg chg="custSel addSld delSld modSld sldOrd">
      <pc:chgData name="Poncy, Brian" userId="002c98f0-3707-44e7-b27e-58ac2885d61f" providerId="ADAL" clId="{6B2DD13C-5E08-4242-B15C-51EEB9D48129}" dt="2025-08-13T05:34:43.990" v="71" actId="1076"/>
      <pc:docMkLst>
        <pc:docMk/>
      </pc:docMkLst>
      <pc:sldChg chg="modSp mod">
        <pc:chgData name="Poncy, Brian" userId="002c98f0-3707-44e7-b27e-58ac2885d61f" providerId="ADAL" clId="{6B2DD13C-5E08-4242-B15C-51EEB9D48129}" dt="2025-08-13T05:34:43.990" v="71" actId="1076"/>
        <pc:sldMkLst>
          <pc:docMk/>
          <pc:sldMk cId="1152498174" sldId="257"/>
        </pc:sldMkLst>
        <pc:spChg chg="mod">
          <ac:chgData name="Poncy, Brian" userId="002c98f0-3707-44e7-b27e-58ac2885d61f" providerId="ADAL" clId="{6B2DD13C-5E08-4242-B15C-51EEB9D48129}" dt="2025-08-13T05:34:43.990" v="71" actId="1076"/>
          <ac:spMkLst>
            <pc:docMk/>
            <pc:sldMk cId="1152498174" sldId="257"/>
            <ac:spMk id="2" creationId="{7D11E6F9-48A4-0F48-121D-CA789C12D048}"/>
          </ac:spMkLst>
        </pc:spChg>
      </pc:sldChg>
      <pc:sldChg chg="add ord">
        <pc:chgData name="Poncy, Brian" userId="002c98f0-3707-44e7-b27e-58ac2885d61f" providerId="ADAL" clId="{6B2DD13C-5E08-4242-B15C-51EEB9D48129}" dt="2025-08-13T05:29:13.125" v="25"/>
        <pc:sldMkLst>
          <pc:docMk/>
          <pc:sldMk cId="2277996572" sldId="293"/>
        </pc:sldMkLst>
      </pc:sldChg>
      <pc:sldChg chg="del">
        <pc:chgData name="Poncy, Brian" userId="002c98f0-3707-44e7-b27e-58ac2885d61f" providerId="ADAL" clId="{6B2DD13C-5E08-4242-B15C-51EEB9D48129}" dt="2025-08-13T05:27:57.634" v="17" actId="47"/>
        <pc:sldMkLst>
          <pc:docMk/>
          <pc:sldMk cId="2191403778" sldId="294"/>
        </pc:sldMkLst>
      </pc:sldChg>
      <pc:sldChg chg="add del">
        <pc:chgData name="Poncy, Brian" userId="002c98f0-3707-44e7-b27e-58ac2885d61f" providerId="ADAL" clId="{6B2DD13C-5E08-4242-B15C-51EEB9D48129}" dt="2025-08-13T05:31:34.795" v="36"/>
        <pc:sldMkLst>
          <pc:docMk/>
          <pc:sldMk cId="3269217665" sldId="295"/>
        </pc:sldMkLst>
      </pc:sldChg>
      <pc:sldChg chg="del">
        <pc:chgData name="Poncy, Brian" userId="002c98f0-3707-44e7-b27e-58ac2885d61f" providerId="ADAL" clId="{6B2DD13C-5E08-4242-B15C-51EEB9D48129}" dt="2025-08-13T05:27:55.058" v="4" actId="47"/>
        <pc:sldMkLst>
          <pc:docMk/>
          <pc:sldMk cId="2015802325" sldId="297"/>
        </pc:sldMkLst>
      </pc:sldChg>
      <pc:sldChg chg="add">
        <pc:chgData name="Poncy, Brian" userId="002c98f0-3707-44e7-b27e-58ac2885d61f" providerId="ADAL" clId="{6B2DD13C-5E08-4242-B15C-51EEB9D48129}" dt="2025-08-13T05:28:30.586" v="20"/>
        <pc:sldMkLst>
          <pc:docMk/>
          <pc:sldMk cId="1633057442" sldId="298"/>
        </pc:sldMkLst>
      </pc:sldChg>
      <pc:sldChg chg="del">
        <pc:chgData name="Poncy, Brian" userId="002c98f0-3707-44e7-b27e-58ac2885d61f" providerId="ADAL" clId="{6B2DD13C-5E08-4242-B15C-51EEB9D48129}" dt="2025-08-13T05:27:55.913" v="8" actId="47"/>
        <pc:sldMkLst>
          <pc:docMk/>
          <pc:sldMk cId="3598993338" sldId="300"/>
        </pc:sldMkLst>
      </pc:sldChg>
      <pc:sldChg chg="add">
        <pc:chgData name="Poncy, Brian" userId="002c98f0-3707-44e7-b27e-58ac2885d61f" providerId="ADAL" clId="{6B2DD13C-5E08-4242-B15C-51EEB9D48129}" dt="2025-08-13T05:30:03.075" v="28"/>
        <pc:sldMkLst>
          <pc:docMk/>
          <pc:sldMk cId="4219326482" sldId="302"/>
        </pc:sldMkLst>
      </pc:sldChg>
      <pc:sldChg chg="del">
        <pc:chgData name="Poncy, Brian" userId="002c98f0-3707-44e7-b27e-58ac2885d61f" providerId="ADAL" clId="{6B2DD13C-5E08-4242-B15C-51EEB9D48129}" dt="2025-08-13T05:27:58.134" v="18" actId="47"/>
        <pc:sldMkLst>
          <pc:docMk/>
          <pc:sldMk cId="4110384119" sldId="303"/>
        </pc:sldMkLst>
      </pc:sldChg>
      <pc:sldChg chg="add del">
        <pc:chgData name="Poncy, Brian" userId="002c98f0-3707-44e7-b27e-58ac2885d61f" providerId="ADAL" clId="{6B2DD13C-5E08-4242-B15C-51EEB9D48129}" dt="2025-08-13T05:30:14.363" v="29"/>
        <pc:sldMkLst>
          <pc:docMk/>
          <pc:sldMk cId="797198459" sldId="306"/>
        </pc:sldMkLst>
      </pc:sldChg>
      <pc:sldChg chg="add">
        <pc:chgData name="Poncy, Brian" userId="002c98f0-3707-44e7-b27e-58ac2885d61f" providerId="ADAL" clId="{6B2DD13C-5E08-4242-B15C-51EEB9D48129}" dt="2025-08-13T05:28:48.435" v="22"/>
        <pc:sldMkLst>
          <pc:docMk/>
          <pc:sldMk cId="3508466435" sldId="308"/>
        </pc:sldMkLst>
      </pc:sldChg>
      <pc:sldChg chg="del">
        <pc:chgData name="Poncy, Brian" userId="002c98f0-3707-44e7-b27e-58ac2885d61f" providerId="ADAL" clId="{6B2DD13C-5E08-4242-B15C-51EEB9D48129}" dt="2025-08-13T05:27:55.602" v="6" actId="47"/>
        <pc:sldMkLst>
          <pc:docMk/>
          <pc:sldMk cId="1898995063" sldId="309"/>
        </pc:sldMkLst>
      </pc:sldChg>
      <pc:sldChg chg="add">
        <pc:chgData name="Poncy, Brian" userId="002c98f0-3707-44e7-b27e-58ac2885d61f" providerId="ADAL" clId="{6B2DD13C-5E08-4242-B15C-51EEB9D48129}" dt="2025-08-13T05:31:48.270" v="37"/>
        <pc:sldMkLst>
          <pc:docMk/>
          <pc:sldMk cId="3182260757" sldId="310"/>
        </pc:sldMkLst>
      </pc:sldChg>
      <pc:sldChg chg="add del">
        <pc:chgData name="Poncy, Brian" userId="002c98f0-3707-44e7-b27e-58ac2885d61f" providerId="ADAL" clId="{6B2DD13C-5E08-4242-B15C-51EEB9D48129}" dt="2025-08-13T05:30:30.573" v="30"/>
        <pc:sldMkLst>
          <pc:docMk/>
          <pc:sldMk cId="4270709004" sldId="311"/>
        </pc:sldMkLst>
      </pc:sldChg>
      <pc:sldChg chg="del">
        <pc:chgData name="Poncy, Brian" userId="002c98f0-3707-44e7-b27e-58ac2885d61f" providerId="ADAL" clId="{6B2DD13C-5E08-4242-B15C-51EEB9D48129}" dt="2025-08-13T05:27:56.236" v="10" actId="47"/>
        <pc:sldMkLst>
          <pc:docMk/>
          <pc:sldMk cId="1208376013" sldId="341"/>
        </pc:sldMkLst>
      </pc:sldChg>
      <pc:sldChg chg="add del">
        <pc:chgData name="Poncy, Brian" userId="002c98f0-3707-44e7-b27e-58ac2885d61f" providerId="ADAL" clId="{6B2DD13C-5E08-4242-B15C-51EEB9D48129}" dt="2025-08-13T05:29:33.429" v="26"/>
        <pc:sldMkLst>
          <pc:docMk/>
          <pc:sldMk cId="2618300859" sldId="344"/>
        </pc:sldMkLst>
      </pc:sldChg>
      <pc:sldChg chg="del">
        <pc:chgData name="Poncy, Brian" userId="002c98f0-3707-44e7-b27e-58ac2885d61f" providerId="ADAL" clId="{6B2DD13C-5E08-4242-B15C-51EEB9D48129}" dt="2025-08-13T05:27:56.910" v="14" actId="47"/>
        <pc:sldMkLst>
          <pc:docMk/>
          <pc:sldMk cId="227626106" sldId="346"/>
        </pc:sldMkLst>
      </pc:sldChg>
      <pc:sldChg chg="add">
        <pc:chgData name="Poncy, Brian" userId="002c98f0-3707-44e7-b27e-58ac2885d61f" providerId="ADAL" clId="{6B2DD13C-5E08-4242-B15C-51EEB9D48129}" dt="2025-08-13T05:30:44.165" v="31"/>
        <pc:sldMkLst>
          <pc:docMk/>
          <pc:sldMk cId="469615431" sldId="347"/>
        </pc:sldMkLst>
      </pc:sldChg>
      <pc:sldChg chg="del">
        <pc:chgData name="Poncy, Brian" userId="002c98f0-3707-44e7-b27e-58ac2885d61f" providerId="ADAL" clId="{6B2DD13C-5E08-4242-B15C-51EEB9D48129}" dt="2025-08-13T05:27:56.739" v="13" actId="47"/>
        <pc:sldMkLst>
          <pc:docMk/>
          <pc:sldMk cId="1734051124" sldId="348"/>
        </pc:sldMkLst>
      </pc:sldChg>
      <pc:sldChg chg="add">
        <pc:chgData name="Poncy, Brian" userId="002c98f0-3707-44e7-b27e-58ac2885d61f" providerId="ADAL" clId="{6B2DD13C-5E08-4242-B15C-51EEB9D48129}" dt="2025-08-13T05:28:22.805" v="19"/>
        <pc:sldMkLst>
          <pc:docMk/>
          <pc:sldMk cId="2349538785" sldId="349"/>
        </pc:sldMkLst>
      </pc:sldChg>
      <pc:sldChg chg="add del">
        <pc:chgData name="Poncy, Brian" userId="002c98f0-3707-44e7-b27e-58ac2885d61f" providerId="ADAL" clId="{6B2DD13C-5E08-4242-B15C-51EEB9D48129}" dt="2025-08-13T05:29:54.787" v="27"/>
        <pc:sldMkLst>
          <pc:docMk/>
          <pc:sldMk cId="2368696158" sldId="350"/>
        </pc:sldMkLst>
      </pc:sldChg>
      <pc:sldChg chg="add">
        <pc:chgData name="Poncy, Brian" userId="002c98f0-3707-44e7-b27e-58ac2885d61f" providerId="ADAL" clId="{6B2DD13C-5E08-4242-B15C-51EEB9D48129}" dt="2025-08-13T05:31:01.300" v="32"/>
        <pc:sldMkLst>
          <pc:docMk/>
          <pc:sldMk cId="705410736" sldId="352"/>
        </pc:sldMkLst>
      </pc:sldChg>
      <pc:sldChg chg="del">
        <pc:chgData name="Poncy, Brian" userId="002c98f0-3707-44e7-b27e-58ac2885d61f" providerId="ADAL" clId="{6B2DD13C-5E08-4242-B15C-51EEB9D48129}" dt="2025-08-13T05:27:57.223" v="16" actId="47"/>
        <pc:sldMkLst>
          <pc:docMk/>
          <pc:sldMk cId="2734535513" sldId="355"/>
        </pc:sldMkLst>
      </pc:sldChg>
      <pc:sldChg chg="add">
        <pc:chgData name="Poncy, Brian" userId="002c98f0-3707-44e7-b27e-58ac2885d61f" providerId="ADAL" clId="{6B2DD13C-5E08-4242-B15C-51EEB9D48129}" dt="2025-08-13T05:29:09.526" v="23"/>
        <pc:sldMkLst>
          <pc:docMk/>
          <pc:sldMk cId="4005409561" sldId="357"/>
        </pc:sldMkLst>
      </pc:sldChg>
      <pc:sldChg chg="add ord">
        <pc:chgData name="Poncy, Brian" userId="002c98f0-3707-44e7-b27e-58ac2885d61f" providerId="ADAL" clId="{6B2DD13C-5E08-4242-B15C-51EEB9D48129}" dt="2025-08-13T05:31:23.078" v="35"/>
        <pc:sldMkLst>
          <pc:docMk/>
          <pc:sldMk cId="3269200270" sldId="358"/>
        </pc:sldMkLst>
      </pc:sldChg>
      <pc:sldChg chg="del">
        <pc:chgData name="Poncy, Brian" userId="002c98f0-3707-44e7-b27e-58ac2885d61f" providerId="ADAL" clId="{6B2DD13C-5E08-4242-B15C-51EEB9D48129}" dt="2025-08-13T05:27:57.067" v="15" actId="47"/>
        <pc:sldMkLst>
          <pc:docMk/>
          <pc:sldMk cId="4200502299" sldId="366"/>
        </pc:sldMkLst>
      </pc:sldChg>
    </pc:docChg>
  </pc:docChgLst>
  <pc:docChgLst>
    <pc:chgData name="Poncy, Brian" userId="002c98f0-3707-44e7-b27e-58ac2885d61f" providerId="ADAL" clId="{1AB8BD84-C2F2-48C0-AB47-5FC7F72818E6}"/>
    <pc:docChg chg="addSld delSld modSld">
      <pc:chgData name="Poncy, Brian" userId="002c98f0-3707-44e7-b27e-58ac2885d61f" providerId="ADAL" clId="{1AB8BD84-C2F2-48C0-AB47-5FC7F72818E6}" dt="2025-08-13T05:11:09.314" v="36"/>
      <pc:docMkLst>
        <pc:docMk/>
      </pc:docMkLst>
      <pc:sldChg chg="modSp mod">
        <pc:chgData name="Poncy, Brian" userId="002c98f0-3707-44e7-b27e-58ac2885d61f" providerId="ADAL" clId="{1AB8BD84-C2F2-48C0-AB47-5FC7F72818E6}" dt="2025-08-13T05:01:41.027" v="4" actId="1076"/>
        <pc:sldMkLst>
          <pc:docMk/>
          <pc:sldMk cId="1152498174" sldId="257"/>
        </pc:sldMkLst>
        <pc:spChg chg="mod">
          <ac:chgData name="Poncy, Brian" userId="002c98f0-3707-44e7-b27e-58ac2885d61f" providerId="ADAL" clId="{1AB8BD84-C2F2-48C0-AB47-5FC7F72818E6}" dt="2025-08-13T05:01:38.587" v="3" actId="14100"/>
          <ac:spMkLst>
            <pc:docMk/>
            <pc:sldMk cId="1152498174" sldId="257"/>
            <ac:spMk id="2" creationId="{7D11E6F9-48A4-0F48-121D-CA789C12D048}"/>
          </ac:spMkLst>
        </pc:spChg>
        <pc:picChg chg="mod">
          <ac:chgData name="Poncy, Brian" userId="002c98f0-3707-44e7-b27e-58ac2885d61f" providerId="ADAL" clId="{1AB8BD84-C2F2-48C0-AB47-5FC7F72818E6}" dt="2025-08-13T05:01:41.027" v="4" actId="1076"/>
          <ac:picMkLst>
            <pc:docMk/>
            <pc:sldMk cId="1152498174" sldId="257"/>
            <ac:picMk id="4" creationId="{5E43EB96-1EA1-4A1E-9C9A-92583C5F9E90}"/>
          </ac:picMkLst>
        </pc:picChg>
      </pc:sldChg>
      <pc:sldChg chg="add">
        <pc:chgData name="Poncy, Brian" userId="002c98f0-3707-44e7-b27e-58ac2885d61f" providerId="ADAL" clId="{1AB8BD84-C2F2-48C0-AB47-5FC7F72818E6}" dt="2025-08-13T05:01:21.107" v="0"/>
        <pc:sldMkLst>
          <pc:docMk/>
          <pc:sldMk cId="3220411780" sldId="263"/>
        </pc:sldMkLst>
      </pc:sldChg>
      <pc:sldChg chg="del">
        <pc:chgData name="Poncy, Brian" userId="002c98f0-3707-44e7-b27e-58ac2885d61f" providerId="ADAL" clId="{1AB8BD84-C2F2-48C0-AB47-5FC7F72818E6}" dt="2025-08-13T05:02:39.873" v="5" actId="47"/>
        <pc:sldMkLst>
          <pc:docMk/>
          <pc:sldMk cId="1931456453" sldId="292"/>
        </pc:sldMkLst>
      </pc:sldChg>
      <pc:sldChg chg="add">
        <pc:chgData name="Poncy, Brian" userId="002c98f0-3707-44e7-b27e-58ac2885d61f" providerId="ADAL" clId="{1AB8BD84-C2F2-48C0-AB47-5FC7F72818E6}" dt="2025-08-13T05:09:04.200" v="34"/>
        <pc:sldMkLst>
          <pc:docMk/>
          <pc:sldMk cId="2191403778" sldId="294"/>
        </pc:sldMkLst>
      </pc:sldChg>
      <pc:sldChg chg="add del">
        <pc:chgData name="Poncy, Brian" userId="002c98f0-3707-44e7-b27e-58ac2885d61f" providerId="ADAL" clId="{1AB8BD84-C2F2-48C0-AB47-5FC7F72818E6}" dt="2025-08-13T05:07:49.575" v="30"/>
        <pc:sldMkLst>
          <pc:docMk/>
          <pc:sldMk cId="3269217665" sldId="295"/>
        </pc:sldMkLst>
      </pc:sldChg>
      <pc:sldChg chg="add">
        <pc:chgData name="Poncy, Brian" userId="002c98f0-3707-44e7-b27e-58ac2885d61f" providerId="ADAL" clId="{1AB8BD84-C2F2-48C0-AB47-5FC7F72818E6}" dt="2025-08-13T05:03:00.956" v="20"/>
        <pc:sldMkLst>
          <pc:docMk/>
          <pc:sldMk cId="2015802325" sldId="297"/>
        </pc:sldMkLst>
      </pc:sldChg>
      <pc:sldChg chg="add del">
        <pc:chgData name="Poncy, Brian" userId="002c98f0-3707-44e7-b27e-58ac2885d61f" providerId="ADAL" clId="{1AB8BD84-C2F2-48C0-AB47-5FC7F72818E6}" dt="2025-08-13T05:05:47.456" v="26"/>
        <pc:sldMkLst>
          <pc:docMk/>
          <pc:sldMk cId="3598993338" sldId="300"/>
        </pc:sldMkLst>
      </pc:sldChg>
      <pc:sldChg chg="add del">
        <pc:chgData name="Poncy, Brian" userId="002c98f0-3707-44e7-b27e-58ac2885d61f" providerId="ADAL" clId="{1AB8BD84-C2F2-48C0-AB47-5FC7F72818E6}" dt="2025-08-13T05:09:24.129" v="35"/>
        <pc:sldMkLst>
          <pc:docMk/>
          <pc:sldMk cId="4110384119" sldId="303"/>
        </pc:sldMkLst>
      </pc:sldChg>
      <pc:sldChg chg="del">
        <pc:chgData name="Poncy, Brian" userId="002c98f0-3707-44e7-b27e-58ac2885d61f" providerId="ADAL" clId="{1AB8BD84-C2F2-48C0-AB47-5FC7F72818E6}" dt="2025-08-13T05:02:42.696" v="15" actId="47"/>
        <pc:sldMkLst>
          <pc:docMk/>
          <pc:sldMk cId="801438437" sldId="305"/>
        </pc:sldMkLst>
      </pc:sldChg>
      <pc:sldChg chg="add del">
        <pc:chgData name="Poncy, Brian" userId="002c98f0-3707-44e7-b27e-58ac2885d61f" providerId="ADAL" clId="{1AB8BD84-C2F2-48C0-AB47-5FC7F72818E6}" dt="2025-08-13T05:05:54.084" v="27"/>
        <pc:sldMkLst>
          <pc:docMk/>
          <pc:sldMk cId="797198459" sldId="306"/>
        </pc:sldMkLst>
      </pc:sldChg>
      <pc:sldChg chg="add del">
        <pc:chgData name="Poncy, Brian" userId="002c98f0-3707-44e7-b27e-58ac2885d61f" providerId="ADAL" clId="{1AB8BD84-C2F2-48C0-AB47-5FC7F72818E6}" dt="2025-08-13T05:05:39.557" v="25"/>
        <pc:sldMkLst>
          <pc:docMk/>
          <pc:sldMk cId="1898995063" sldId="309"/>
        </pc:sldMkLst>
      </pc:sldChg>
      <pc:sldChg chg="del">
        <pc:chgData name="Poncy, Brian" userId="002c98f0-3707-44e7-b27e-58ac2885d61f" providerId="ADAL" clId="{1AB8BD84-C2F2-48C0-AB47-5FC7F72818E6}" dt="2025-08-13T05:02:42.350" v="13" actId="47"/>
        <pc:sldMkLst>
          <pc:docMk/>
          <pc:sldMk cId="3182260757" sldId="310"/>
        </pc:sldMkLst>
      </pc:sldChg>
      <pc:sldChg chg="add">
        <pc:chgData name="Poncy, Brian" userId="002c98f0-3707-44e7-b27e-58ac2885d61f" providerId="ADAL" clId="{1AB8BD84-C2F2-48C0-AB47-5FC7F72818E6}" dt="2025-08-13T05:06:44.799" v="29"/>
        <pc:sldMkLst>
          <pc:docMk/>
          <pc:sldMk cId="4270709004" sldId="311"/>
        </pc:sldMkLst>
      </pc:sldChg>
      <pc:sldChg chg="add">
        <pc:chgData name="Poncy, Brian" userId="002c98f0-3707-44e7-b27e-58ac2885d61f" providerId="ADAL" clId="{1AB8BD84-C2F2-48C0-AB47-5FC7F72818E6}" dt="2025-08-13T05:06:24.933" v="28"/>
        <pc:sldMkLst>
          <pc:docMk/>
          <pc:sldMk cId="1208376013" sldId="341"/>
        </pc:sldMkLst>
      </pc:sldChg>
      <pc:sldChg chg="del">
        <pc:chgData name="Poncy, Brian" userId="002c98f0-3707-44e7-b27e-58ac2885d61f" providerId="ADAL" clId="{1AB8BD84-C2F2-48C0-AB47-5FC7F72818E6}" dt="2025-08-13T05:02:43.672" v="19" actId="47"/>
        <pc:sldMkLst>
          <pc:docMk/>
          <pc:sldMk cId="3598553759" sldId="342"/>
        </pc:sldMkLst>
      </pc:sldChg>
      <pc:sldChg chg="add del">
        <pc:chgData name="Poncy, Brian" userId="002c98f0-3707-44e7-b27e-58ac2885d61f" providerId="ADAL" clId="{1AB8BD84-C2F2-48C0-AB47-5FC7F72818E6}" dt="2025-08-13T05:03:32.859" v="22"/>
        <pc:sldMkLst>
          <pc:docMk/>
          <pc:sldMk cId="2618300859" sldId="344"/>
        </pc:sldMkLst>
      </pc:sldChg>
      <pc:sldChg chg="add del">
        <pc:chgData name="Poncy, Brian" userId="002c98f0-3707-44e7-b27e-58ac2885d61f" providerId="ADAL" clId="{1AB8BD84-C2F2-48C0-AB47-5FC7F72818E6}" dt="2025-08-13T05:08:19.147" v="31"/>
        <pc:sldMkLst>
          <pc:docMk/>
          <pc:sldMk cId="227626106" sldId="346"/>
        </pc:sldMkLst>
      </pc:sldChg>
      <pc:sldChg chg="del">
        <pc:chgData name="Poncy, Brian" userId="002c98f0-3707-44e7-b27e-58ac2885d61f" providerId="ADAL" clId="{1AB8BD84-C2F2-48C0-AB47-5FC7F72818E6}" dt="2025-08-13T05:02:42.871" v="16" actId="47"/>
        <pc:sldMkLst>
          <pc:docMk/>
          <pc:sldMk cId="469615431" sldId="347"/>
        </pc:sldMkLst>
      </pc:sldChg>
      <pc:sldChg chg="add">
        <pc:chgData name="Poncy, Brian" userId="002c98f0-3707-44e7-b27e-58ac2885d61f" providerId="ADAL" clId="{1AB8BD84-C2F2-48C0-AB47-5FC7F72818E6}" dt="2025-08-13T05:11:09.314" v="36"/>
        <pc:sldMkLst>
          <pc:docMk/>
          <pc:sldMk cId="1734051124" sldId="348"/>
        </pc:sldMkLst>
      </pc:sldChg>
      <pc:sldChg chg="add del">
        <pc:chgData name="Poncy, Brian" userId="002c98f0-3707-44e7-b27e-58ac2885d61f" providerId="ADAL" clId="{1AB8BD84-C2F2-48C0-AB47-5FC7F72818E6}" dt="2025-08-13T05:03:10.996" v="21"/>
        <pc:sldMkLst>
          <pc:docMk/>
          <pc:sldMk cId="2368696158" sldId="350"/>
        </pc:sldMkLst>
      </pc:sldChg>
      <pc:sldChg chg="del">
        <pc:chgData name="Poncy, Brian" userId="002c98f0-3707-44e7-b27e-58ac2885d61f" providerId="ADAL" clId="{1AB8BD84-C2F2-48C0-AB47-5FC7F72818E6}" dt="2025-08-13T05:02:41.992" v="11" actId="47"/>
        <pc:sldMkLst>
          <pc:docMk/>
          <pc:sldMk cId="1256360625" sldId="354"/>
        </pc:sldMkLst>
      </pc:sldChg>
      <pc:sldChg chg="add del">
        <pc:chgData name="Poncy, Brian" userId="002c98f0-3707-44e7-b27e-58ac2885d61f" providerId="ADAL" clId="{1AB8BD84-C2F2-48C0-AB47-5FC7F72818E6}" dt="2025-08-13T05:08:44.535" v="33"/>
        <pc:sldMkLst>
          <pc:docMk/>
          <pc:sldMk cId="2734535513" sldId="355"/>
        </pc:sldMkLst>
      </pc:sldChg>
      <pc:sldChg chg="del">
        <pc:chgData name="Poncy, Brian" userId="002c98f0-3707-44e7-b27e-58ac2885d61f" providerId="ADAL" clId="{1AB8BD84-C2F2-48C0-AB47-5FC7F72818E6}" dt="2025-08-13T05:02:42.163" v="12" actId="47"/>
        <pc:sldMkLst>
          <pc:docMk/>
          <pc:sldMk cId="4094944243" sldId="365"/>
        </pc:sldMkLst>
      </pc:sldChg>
      <pc:sldChg chg="add">
        <pc:chgData name="Poncy, Brian" userId="002c98f0-3707-44e7-b27e-58ac2885d61f" providerId="ADAL" clId="{1AB8BD84-C2F2-48C0-AB47-5FC7F72818E6}" dt="2025-08-13T05:08:31.088" v="32"/>
        <pc:sldMkLst>
          <pc:docMk/>
          <pc:sldMk cId="4200502299"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54717-A919-2804-E3DA-03B9153F69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4D0816-A6B0-0452-84E9-A426FFCF4F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5694153-4646-BFB1-F055-15E6897FDC75}"/>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752B181A-907A-B11A-C155-2BE850879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F44637-0D9B-D77D-FB63-77FE315E574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134246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3D488-74A7-50AE-CE3B-AC01E4B6B4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30ED5B-3643-E43D-8574-34F49E4EE0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48984-F5D7-DCF6-18F0-5DF35A763B23}"/>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2C4211FA-C0BD-D79A-1DB9-36AD26DE78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59056-1715-A6E1-4A88-9A7FE70E3A3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77743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42C17-9B05-8414-57B3-BE7A9F953C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A7FBDA-CA80-17AF-7E31-1E83E319F7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A80312-9C2B-8CF4-38AB-BDE7375DF1FE}"/>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837D5158-171A-081E-5D63-D964D266F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1F5932-E303-7C10-A618-19360177DC19}"/>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65561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5798F-EBEA-F00B-8FF4-17D2F4FE1C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6812DC-38C4-5BA1-BC56-8621D7AF3E6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80A64B-624B-356D-9D93-8217EB2FA97D}"/>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9D9EBC96-58F0-94DF-1889-5CB14624B0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7325DF-8C27-6743-B5D8-CC7B842A294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285466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AD441-9F6B-0D0B-4B63-93C97543AEA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BDC5D0-D778-7137-37AA-AA75265165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900AB-1E81-7D9F-4051-29E50ECAB54C}"/>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F9AC5E6C-6983-C005-93A4-8EEBF05D37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2CA8EE-0E49-B578-061B-4B2C6EA855B2}"/>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09844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B475-41FE-5145-825A-827C721B56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30193C-CBCC-3CA9-90B4-EA4AF0529E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625692D-9F8D-C223-E0F4-447673532D0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34AF14-CCAC-699B-29AF-B2A38237F188}"/>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2A649F71-6C06-B482-26FD-5391EA828E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99A09E-C63C-CE07-E50C-C8563E3BF58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16992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E0DD1-8BF5-10A1-AC83-41903A226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5C577-E458-A055-6EA2-DA90C18283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9C892D-63A3-007D-739B-D684F84296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DF6BED-F9E7-941F-0287-3F08E99DDE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63CCE2-A765-78B0-7809-27A9BA7C5D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A01C8A-E1C5-53CC-6CFE-651D3D730502}"/>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8" name="Footer Placeholder 7">
            <a:extLst>
              <a:ext uri="{FF2B5EF4-FFF2-40B4-BE49-F238E27FC236}">
                <a16:creationId xmlns:a16="http://schemas.microsoft.com/office/drawing/2014/main" id="{2CA6DF30-8FDA-1ADB-623C-2C6D14C7F2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8E798D-3D23-8450-C14D-A898E1AB2865}"/>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770230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43EB0-B59A-0F0E-A765-6D702AA826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AC1981-2BDF-CD04-9C60-8B25CD3BCC47}"/>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4" name="Footer Placeholder 3">
            <a:extLst>
              <a:ext uri="{FF2B5EF4-FFF2-40B4-BE49-F238E27FC236}">
                <a16:creationId xmlns:a16="http://schemas.microsoft.com/office/drawing/2014/main" id="{576A017E-DBA6-CC70-DF1E-76B88473D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6C09E2-7275-8D84-B0E6-733F072B18D1}"/>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812554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51B24-49E7-D76F-3D03-0718D10528A6}"/>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3" name="Footer Placeholder 2">
            <a:extLst>
              <a:ext uri="{FF2B5EF4-FFF2-40B4-BE49-F238E27FC236}">
                <a16:creationId xmlns:a16="http://schemas.microsoft.com/office/drawing/2014/main" id="{8ADA60B5-0638-2DA4-A278-9502DF5337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4607ED-4923-8F46-61C9-82858DC17C7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565772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B8D1A-5B0C-ACB0-9537-0724B440C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8F133-3632-42EC-59B5-A7A2710835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B2BD2F-2195-7787-CA96-834B659989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17803-70CB-A2FE-614A-E33D49B8C0B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34E3B71C-42D4-8FA6-4C5A-A448167362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45B1E9-02A7-6C76-767A-47886DC7031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760153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A5C60-EDA8-CC68-53D1-4CE87D4A3C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E947E4-2C42-DE74-3E13-AAADC0C4AB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0C5334-BC0E-3CF1-7A2F-7525AB646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609FC2-5DE4-A1E9-233F-19EF9FCBB6D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7440B710-237D-7FA9-57A8-9DA5819A20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D77FD-4909-EDD0-EDBA-C867BDD1F8C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61183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C2EDFD-85EE-BE42-E912-2DB8AED25E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BAD0F3-B652-757D-D244-7DBA642CE4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21479-BC38-461D-0BC1-04F03B1B73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4083D7A2-40F4-51F6-B975-A9A38C409E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D63CFEA-7733-086F-7C08-3F9B0A1BAE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5121F6-62ED-42B2-881A-847EE4CDA65E}" type="slidenum">
              <a:rPr lang="en-US" smtClean="0"/>
              <a:t>‹#›</a:t>
            </a:fld>
            <a:endParaRPr lang="en-US"/>
          </a:p>
        </p:txBody>
      </p:sp>
    </p:spTree>
    <p:extLst>
      <p:ext uri="{BB962C8B-B14F-4D97-AF65-F5344CB8AC3E}">
        <p14:creationId xmlns:p14="http://schemas.microsoft.com/office/powerpoint/2010/main" val="1289793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798199" y="3619304"/>
            <a:ext cx="10595600" cy="2387600"/>
          </a:xfrm>
        </p:spPr>
        <p:txBody>
          <a:bodyPr>
            <a:normAutofit fontScale="90000"/>
          </a:bodyPr>
          <a:lstStyle/>
          <a:p>
            <a:r>
              <a:rPr lang="en-US" dirty="0"/>
              <a:t>Dot Number Total</a:t>
            </a:r>
            <a:br>
              <a:rPr lang="en-US" dirty="0"/>
            </a:br>
            <a:br>
              <a:rPr lang="en-US" dirty="0"/>
            </a:br>
            <a:r>
              <a:rPr lang="en-US" dirty="0"/>
              <a:t>Lesson 20 – Count Up from the </a:t>
            </a:r>
            <a:br>
              <a:rPr lang="en-US" dirty="0"/>
            </a:br>
            <a:r>
              <a:rPr lang="en-US" dirty="0"/>
              <a:t>Bigger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585353"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FE914-339D-45C5-921D-B7C556844560}"/>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00A35680-FED4-6315-E215-CCBB6503C16C}"/>
              </a:ext>
            </a:extLst>
          </p:cNvPr>
          <p:cNvSpPr/>
          <p:nvPr/>
        </p:nvSpPr>
        <p:spPr>
          <a:xfrm>
            <a:off x="8132192" y="80169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FC680B3-63FB-E22E-2DA9-C7CA3014632B}"/>
              </a:ext>
            </a:extLst>
          </p:cNvPr>
          <p:cNvSpPr/>
          <p:nvPr/>
        </p:nvSpPr>
        <p:spPr>
          <a:xfrm>
            <a:off x="7283641" y="8051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A1E999C-0F95-9D91-4AB4-44CF3F21319A}"/>
              </a:ext>
            </a:extLst>
          </p:cNvPr>
          <p:cNvSpPr txBox="1"/>
          <p:nvPr/>
        </p:nvSpPr>
        <p:spPr>
          <a:xfrm>
            <a:off x="4796271" y="540984"/>
            <a:ext cx="761999" cy="2400657"/>
          </a:xfrm>
          <a:prstGeom prst="rect">
            <a:avLst/>
          </a:prstGeom>
          <a:noFill/>
        </p:spPr>
        <p:txBody>
          <a:bodyPr wrap="square" rtlCol="0">
            <a:spAutoFit/>
          </a:bodyPr>
          <a:lstStyle/>
          <a:p>
            <a:r>
              <a:rPr lang="en-US" sz="15000" dirty="0"/>
              <a:t>6</a:t>
            </a:r>
          </a:p>
        </p:txBody>
      </p:sp>
      <p:sp>
        <p:nvSpPr>
          <p:cNvPr id="13" name="TextBox 12">
            <a:extLst>
              <a:ext uri="{FF2B5EF4-FFF2-40B4-BE49-F238E27FC236}">
                <a16:creationId xmlns:a16="http://schemas.microsoft.com/office/drawing/2014/main" id="{30B3209E-04E9-21A6-DB16-971EC896A895}"/>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E2FCAAFF-EF80-7256-B93D-B382DF20FD60}"/>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34E3C93-950A-7E53-C7A4-4C89C22F62C7}"/>
              </a:ext>
            </a:extLst>
          </p:cNvPr>
          <p:cNvSpPr txBox="1"/>
          <p:nvPr/>
        </p:nvSpPr>
        <p:spPr>
          <a:xfrm>
            <a:off x="4912302" y="4668975"/>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EDBF4DC5-A63B-C387-6848-64362AA5090E}"/>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83C1542-D296-AA27-901B-5662496C1D18}"/>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283214E-051A-0A7A-6A27-0038BED42C22}"/>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7505EECA-EB21-A999-13BE-058290279CC6}"/>
              </a:ext>
            </a:extLst>
          </p:cNvPr>
          <p:cNvSpPr/>
          <p:nvPr/>
        </p:nvSpPr>
        <p:spPr>
          <a:xfrm>
            <a:off x="7298720" y="144717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0653F130-F868-02F4-413C-EAF31D72C6DA}"/>
              </a:ext>
            </a:extLst>
          </p:cNvPr>
          <p:cNvSpPr/>
          <p:nvPr/>
        </p:nvSpPr>
        <p:spPr>
          <a:xfrm>
            <a:off x="8135835" y="1444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0785615-6F39-AA05-A599-0A1AFA893FAE}"/>
              </a:ext>
            </a:extLst>
          </p:cNvPr>
          <p:cNvSpPr/>
          <p:nvPr/>
        </p:nvSpPr>
        <p:spPr>
          <a:xfrm>
            <a:off x="7290742" y="208039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9C1299E-B7A0-ADA3-2B5E-31400DA5BFAE}"/>
              </a:ext>
            </a:extLst>
          </p:cNvPr>
          <p:cNvSpPr/>
          <p:nvPr/>
        </p:nvSpPr>
        <p:spPr>
          <a:xfrm>
            <a:off x="8132192" y="20836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E4FA4BD-FA2E-BF73-7D0C-DD27D89C07A8}"/>
              </a:ext>
            </a:extLst>
          </p:cNvPr>
          <p:cNvSpPr/>
          <p:nvPr/>
        </p:nvSpPr>
        <p:spPr>
          <a:xfrm>
            <a:off x="7674992" y="356640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Audio 28">
            <a:extLst>
              <a:ext uri="{FF2B5EF4-FFF2-40B4-BE49-F238E27FC236}">
                <a16:creationId xmlns:a16="http://schemas.microsoft.com/office/drawing/2014/main" id="{8D8CF2F3-4993-C766-BBC6-FDBF909068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9326482"/>
      </p:ext>
    </p:extLst>
  </p:cSld>
  <p:clrMapOvr>
    <a:masterClrMapping/>
  </p:clrMapOvr>
  <mc:AlternateContent xmlns:mc="http://schemas.openxmlformats.org/markup-compatibility/2006" xmlns:p14="http://schemas.microsoft.com/office/powerpoint/2010/main">
    <mc:Choice Requires="p14">
      <p:transition spd="slow" p14:dur="2000" advClick="0" advTm="16064"/>
    </mc:Choice>
    <mc:Fallback xmlns="">
      <p:transition spd="slow" advClick="0" advTm="160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4"/>
                                        </p:tgtEl>
                                        <p:attrNameLst>
                                          <p:attrName>style.color</p:attrName>
                                        </p:attrNameLst>
                                      </p:cBhvr>
                                      <p:to>
                                        <a:schemeClr val="bg1"/>
                                      </p:to>
                                    </p:animClr>
                                    <p:animClr clrSpc="rgb" dir="cw">
                                      <p:cBhvr>
                                        <p:cTn id="41" dur="500" autoRev="1" fill="remove"/>
                                        <p:tgtEl>
                                          <p:spTgt spid="14"/>
                                        </p:tgtEl>
                                        <p:attrNameLst>
                                          <p:attrName>fillcolor</p:attrName>
                                        </p:attrNameLst>
                                      </p:cBhvr>
                                      <p:to>
                                        <a:schemeClr val="bg1"/>
                                      </p:to>
                                    </p:animClr>
                                    <p:set>
                                      <p:cBhvr>
                                        <p:cTn id="42" dur="500" autoRev="1" fill="remove"/>
                                        <p:tgtEl>
                                          <p:spTgt spid="14"/>
                                        </p:tgtEl>
                                        <p:attrNameLst>
                                          <p:attrName>fill.type</p:attrName>
                                        </p:attrNameLst>
                                      </p:cBhvr>
                                      <p:to>
                                        <p:strVal val="solid"/>
                                      </p:to>
                                    </p:set>
                                    <p:set>
                                      <p:cBhvr>
                                        <p:cTn id="43" dur="500" autoRev="1" fill="remove"/>
                                        <p:tgtEl>
                                          <p:spTgt spid="14"/>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15"/>
                                        </p:tgtEl>
                                        <p:attrNameLst>
                                          <p:attrName>style.color</p:attrName>
                                        </p:attrNameLst>
                                      </p:cBhvr>
                                      <p:to>
                                        <a:schemeClr val="bg1"/>
                                      </p:to>
                                    </p:animClr>
                                    <p:animClr clrSpc="rgb" dir="cw">
                                      <p:cBhvr>
                                        <p:cTn id="47" dur="500" autoRev="1" fill="remove"/>
                                        <p:tgtEl>
                                          <p:spTgt spid="15"/>
                                        </p:tgtEl>
                                        <p:attrNameLst>
                                          <p:attrName>fillcolor</p:attrName>
                                        </p:attrNameLst>
                                      </p:cBhvr>
                                      <p:to>
                                        <a:schemeClr val="bg1"/>
                                      </p:to>
                                    </p:animClr>
                                    <p:set>
                                      <p:cBhvr>
                                        <p:cTn id="48" dur="500" autoRev="1" fill="remove"/>
                                        <p:tgtEl>
                                          <p:spTgt spid="15"/>
                                        </p:tgtEl>
                                        <p:attrNameLst>
                                          <p:attrName>fill.type</p:attrName>
                                        </p:attrNameLst>
                                      </p:cBhvr>
                                      <p:to>
                                        <p:strVal val="solid"/>
                                      </p:to>
                                    </p:set>
                                    <p:set>
                                      <p:cBhvr>
                                        <p:cTn id="49" dur="500" autoRev="1" fill="remove"/>
                                        <p:tgtEl>
                                          <p:spTgt spid="15"/>
                                        </p:tgtEl>
                                        <p:attrNameLst>
                                          <p:attrName>fill.on</p:attrName>
                                        </p:attrNameLst>
                                      </p:cBhvr>
                                      <p:to>
                                        <p:strVal val="true"/>
                                      </p:to>
                                    </p:set>
                                  </p:childTnLst>
                                </p:cTn>
                              </p:par>
                            </p:childTnLst>
                          </p:cTn>
                        </p:par>
                        <p:par>
                          <p:cTn id="50" fill="hold">
                            <p:stCondLst>
                              <p:cond delay="9500"/>
                            </p:stCondLst>
                            <p:childTnLst>
                              <p:par>
                                <p:cTn id="51" presetID="6" presetClass="emph" presetSubtype="0" fill="remove" grpId="1" nodeType="afterEffect">
                                  <p:stCondLst>
                                    <p:cond delay="500"/>
                                  </p:stCondLst>
                                  <p:childTnLst>
                                    <p:animScale>
                                      <p:cBhvr>
                                        <p:cTn id="52" dur="1000" fill="hold"/>
                                        <p:tgtEl>
                                          <p:spTgt spid="11"/>
                                        </p:tgtEl>
                                      </p:cBhvr>
                                      <p:by x="150000" y="150000"/>
                                    </p:animScale>
                                  </p:childTnLst>
                                </p:cTn>
                              </p:par>
                            </p:childTnLst>
                          </p:cTn>
                        </p:par>
                        <p:par>
                          <p:cTn id="53" fill="hold">
                            <p:stCondLst>
                              <p:cond delay="11000"/>
                            </p:stCondLst>
                            <p:childTnLst>
                              <p:par>
                                <p:cTn id="54" presetID="6" presetClass="emph" presetSubtype="0" fill="remove" grpId="0" nodeType="afterEffect">
                                  <p:stCondLst>
                                    <p:cond delay="0"/>
                                  </p:stCondLst>
                                  <p:childTnLst>
                                    <p:animScale>
                                      <p:cBhvr>
                                        <p:cTn id="55" dur="1000" fill="hold"/>
                                        <p:tgtEl>
                                          <p:spTgt spid="12"/>
                                        </p:tgtEl>
                                      </p:cBhvr>
                                      <p:by x="150000" y="150000"/>
                                    </p:animScale>
                                  </p:childTnLst>
                                </p:cTn>
                              </p:par>
                            </p:childTnLst>
                          </p:cTn>
                        </p:par>
                        <p:par>
                          <p:cTn id="56" fill="hold">
                            <p:stCondLst>
                              <p:cond delay="12000"/>
                            </p:stCondLst>
                            <p:childTnLst>
                              <p:par>
                                <p:cTn id="57" presetID="6" presetClass="emph" presetSubtype="0" fill="remove" grpId="0" nodeType="afterEffect">
                                  <p:stCondLst>
                                    <p:cond delay="0"/>
                                  </p:stCondLst>
                                  <p:childTnLst>
                                    <p:animScale>
                                      <p:cBhvr>
                                        <p:cTn id="58" dur="1000" fill="hold"/>
                                        <p:tgtEl>
                                          <p:spTgt spid="13"/>
                                        </p:tgtEl>
                                      </p:cBhvr>
                                      <p:by x="150000" y="150000"/>
                                    </p:animScale>
                                  </p:childTnLst>
                                </p:cTn>
                              </p:par>
                            </p:childTnLst>
                          </p:cTn>
                        </p:par>
                        <p:par>
                          <p:cTn id="59" fill="hold">
                            <p:stCondLst>
                              <p:cond delay="13000"/>
                            </p:stCondLst>
                            <p:childTnLst>
                              <p:par>
                                <p:cTn id="60" presetID="3" presetClass="entr" presetSubtype="1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blinds(horizontal)">
                                      <p:cBhvr>
                                        <p:cTn id="62" dur="500"/>
                                        <p:tgtEl>
                                          <p:spTgt spid="2"/>
                                        </p:tgtEl>
                                      </p:cBhvr>
                                    </p:animEffect>
                                  </p:childTnLst>
                                </p:cTn>
                              </p:par>
                            </p:childTnLst>
                          </p:cTn>
                        </p:par>
                        <p:par>
                          <p:cTn id="63" fill="hold">
                            <p:stCondLst>
                              <p:cond delay="13500"/>
                            </p:stCondLst>
                            <p:childTnLst>
                              <p:par>
                                <p:cTn id="64" presetID="1" presetClass="entr" presetSubtype="0" fill="hold" grpId="0" nodeType="afterEffect">
                                  <p:stCondLst>
                                    <p:cond delay="1000"/>
                                  </p:stCondLst>
                                  <p:childTnLst>
                                    <p:set>
                                      <p:cBhvr>
                                        <p:cTn id="6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6" fill="hold" display="0">
                  <p:stCondLst>
                    <p:cond delay="indefinite"/>
                  </p:stCondLst>
                  <p:endCondLst>
                    <p:cond evt="onStopAudio" delay="0">
                      <p:tgtEl>
                        <p:sldTgt/>
                      </p:tgtEl>
                    </p:cond>
                  </p:endCondLst>
                </p:cTn>
                <p:tgtEl>
                  <p:spTgt spid="29"/>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5115-FB43-079A-DA66-A0120BDFB31E}"/>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BEA5E1D-CFB3-CF63-40D2-DC1E724F859F}"/>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08C6180-25AD-F9B0-187C-77D322D00095}"/>
              </a:ext>
            </a:extLst>
          </p:cNvPr>
          <p:cNvSpPr/>
          <p:nvPr/>
        </p:nvSpPr>
        <p:spPr>
          <a:xfrm>
            <a:off x="7063899" y="9170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02A6AEC-9259-2FD9-2E0B-A9464AE0D1DE}"/>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7FD113E2-5FC7-A234-89C7-EA9ED2CA568A}"/>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613493B1-55C5-D2DC-6F03-B8E4A4E8BD8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E73B9E1-0EFB-72BC-384C-91CF0CCA76EF}"/>
              </a:ext>
            </a:extLst>
          </p:cNvPr>
          <p:cNvSpPr txBox="1"/>
          <p:nvPr/>
        </p:nvSpPr>
        <p:spPr>
          <a:xfrm>
            <a:off x="4787977" y="4711780"/>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CCC71A8C-E631-0EF9-A381-BED076E3ABC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CBA6A9A-3E74-9A62-2A74-525F51C870F2}"/>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7F38D686-9972-5399-CA59-0C4DFCE09709}"/>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6DC43FF2-08F0-5A56-CE1A-9D0CE77CDEA4}"/>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F6A216-A8B2-02EF-14C1-B17F35E6F293}"/>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A8B21F3-E4B0-530B-8C11-F93B0F558249}"/>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D3968AC-87F9-F7CE-43EC-039A277DCF2F}"/>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54BDFA-52B6-74EB-B6EB-1CB13DCFA97A}"/>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C03A62A-D3A1-7D65-BB93-F14174ABAABB}"/>
              </a:ext>
            </a:extLst>
          </p:cNvPr>
          <p:cNvSpPr/>
          <p:nvPr/>
        </p:nvSpPr>
        <p:spPr>
          <a:xfrm>
            <a:off x="8296555" y="2021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2D0334AD-3A62-F6B8-52FE-9CE9CD9F7A75}"/>
              </a:ext>
            </a:extLst>
          </p:cNvPr>
          <p:cNvSpPr/>
          <p:nvPr/>
        </p:nvSpPr>
        <p:spPr>
          <a:xfrm>
            <a:off x="7697073" y="144169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1F14DA50-3D1E-DA08-F053-43B6084BEB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8696158"/>
      </p:ext>
    </p:extLst>
  </p:cSld>
  <p:clrMapOvr>
    <a:masterClrMapping/>
  </p:clrMapOvr>
  <mc:AlternateContent xmlns:mc="http://schemas.openxmlformats.org/markup-compatibility/2006" xmlns:p14="http://schemas.microsoft.com/office/powerpoint/2010/main">
    <mc:Choice Requires="p14">
      <p:transition spd="slow" p14:dur="2000" advClick="0" advTm="20998"/>
    </mc:Choice>
    <mc:Fallback xmlns="">
      <p:transition spd="slow" advClick="0" advTm="20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7"/>
                                        </p:tgtEl>
                                        <p:attrNameLst>
                                          <p:attrName>style.color</p:attrName>
                                        </p:attrNameLst>
                                      </p:cBhvr>
                                      <p:to>
                                        <a:schemeClr val="bg1"/>
                                      </p:to>
                                    </p:animClr>
                                    <p:animClr clrSpc="rgb" dir="cw">
                                      <p:cBhvr>
                                        <p:cTn id="53" dur="500" autoRev="1" fill="remove"/>
                                        <p:tgtEl>
                                          <p:spTgt spid="17"/>
                                        </p:tgtEl>
                                        <p:attrNameLst>
                                          <p:attrName>fillcolor</p:attrName>
                                        </p:attrNameLst>
                                      </p:cBhvr>
                                      <p:to>
                                        <a:schemeClr val="bg1"/>
                                      </p:to>
                                    </p:animClr>
                                    <p:set>
                                      <p:cBhvr>
                                        <p:cTn id="54" dur="500" autoRev="1" fill="remove"/>
                                        <p:tgtEl>
                                          <p:spTgt spid="17"/>
                                        </p:tgtEl>
                                        <p:attrNameLst>
                                          <p:attrName>fill.type</p:attrName>
                                        </p:attrNameLst>
                                      </p:cBhvr>
                                      <p:to>
                                        <p:strVal val="solid"/>
                                      </p:to>
                                    </p:set>
                                    <p:set>
                                      <p:cBhvr>
                                        <p:cTn id="55" dur="500" autoRev="1" fill="remove"/>
                                        <p:tgtEl>
                                          <p:spTgt spid="17"/>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16"/>
                                        </p:tgtEl>
                                        <p:attrNameLst>
                                          <p:attrName>style.color</p:attrName>
                                        </p:attrNameLst>
                                      </p:cBhvr>
                                      <p:to>
                                        <a:schemeClr val="bg1"/>
                                      </p:to>
                                    </p:animClr>
                                    <p:animClr clrSpc="rgb" dir="cw">
                                      <p:cBhvr>
                                        <p:cTn id="59" dur="500" autoRev="1" fill="remove"/>
                                        <p:tgtEl>
                                          <p:spTgt spid="16"/>
                                        </p:tgtEl>
                                        <p:attrNameLst>
                                          <p:attrName>fillcolor</p:attrName>
                                        </p:attrNameLst>
                                      </p:cBhvr>
                                      <p:to>
                                        <a:schemeClr val="bg1"/>
                                      </p:to>
                                    </p:animClr>
                                    <p:set>
                                      <p:cBhvr>
                                        <p:cTn id="60" dur="500" autoRev="1" fill="remove"/>
                                        <p:tgtEl>
                                          <p:spTgt spid="16"/>
                                        </p:tgtEl>
                                        <p:attrNameLst>
                                          <p:attrName>fill.type</p:attrName>
                                        </p:attrNameLst>
                                      </p:cBhvr>
                                      <p:to>
                                        <p:strVal val="solid"/>
                                      </p:to>
                                    </p:set>
                                    <p:set>
                                      <p:cBhvr>
                                        <p:cTn id="61" dur="500" autoRev="1" fill="remove"/>
                                        <p:tgtEl>
                                          <p:spTgt spid="16"/>
                                        </p:tgtEl>
                                        <p:attrNameLst>
                                          <p:attrName>fill.on</p:attrName>
                                        </p:attrNameLst>
                                      </p:cBhvr>
                                      <p:to>
                                        <p:strVal val="true"/>
                                      </p:to>
                                    </p:set>
                                  </p:childTnLst>
                                </p:cTn>
                              </p:par>
                            </p:childTnLst>
                          </p:cTn>
                        </p:par>
                        <p:par>
                          <p:cTn id="62" fill="hold">
                            <p:stCondLst>
                              <p:cond delay="13500"/>
                            </p:stCondLst>
                            <p:childTnLst>
                              <p:par>
                                <p:cTn id="63" presetID="6" presetClass="emph" presetSubtype="0" fill="remove" grpId="0" nodeType="afterEffect">
                                  <p:stCondLst>
                                    <p:cond delay="500"/>
                                  </p:stCondLst>
                                  <p:childTnLst>
                                    <p:animScale>
                                      <p:cBhvr>
                                        <p:cTn id="64" dur="1000" fill="hold"/>
                                        <p:tgtEl>
                                          <p:spTgt spid="11"/>
                                        </p:tgtEl>
                                      </p:cBhvr>
                                      <p:by x="150000" y="150000"/>
                                    </p:animScale>
                                  </p:childTnLst>
                                </p:cTn>
                              </p:par>
                            </p:childTnLst>
                          </p:cTn>
                        </p:par>
                        <p:par>
                          <p:cTn id="65" fill="hold">
                            <p:stCondLst>
                              <p:cond delay="15000"/>
                            </p:stCondLst>
                            <p:childTnLst>
                              <p:par>
                                <p:cTn id="66" presetID="6" presetClass="emph" presetSubtype="0" fill="remove" grpId="0" nodeType="afterEffect">
                                  <p:stCondLst>
                                    <p:cond delay="0"/>
                                  </p:stCondLst>
                                  <p:childTnLst>
                                    <p:animScale>
                                      <p:cBhvr>
                                        <p:cTn id="67" dur="1000" fill="hold"/>
                                        <p:tgtEl>
                                          <p:spTgt spid="12"/>
                                        </p:tgtEl>
                                      </p:cBhvr>
                                      <p:by x="150000" y="150000"/>
                                    </p:animScale>
                                  </p:childTnLst>
                                </p:cTn>
                              </p:par>
                            </p:childTnLst>
                          </p:cTn>
                        </p:par>
                        <p:par>
                          <p:cTn id="68" fill="hold">
                            <p:stCondLst>
                              <p:cond delay="16000"/>
                            </p:stCondLst>
                            <p:childTnLst>
                              <p:par>
                                <p:cTn id="69" presetID="6" presetClass="emph" presetSubtype="0" fill="remove" grpId="1" nodeType="afterEffect">
                                  <p:stCondLst>
                                    <p:cond delay="0"/>
                                  </p:stCondLst>
                                  <p:childTnLst>
                                    <p:animScale>
                                      <p:cBhvr>
                                        <p:cTn id="70" dur="1000" fill="hold"/>
                                        <p:tgtEl>
                                          <p:spTgt spid="13"/>
                                        </p:tgtEl>
                                      </p:cBhvr>
                                      <p:by x="150000" y="150000"/>
                                    </p:animScale>
                                  </p:childTnLst>
                                </p:cTn>
                              </p:par>
                            </p:childTnLst>
                          </p:cTn>
                        </p:par>
                        <p:par>
                          <p:cTn id="71" fill="hold">
                            <p:stCondLst>
                              <p:cond delay="17000"/>
                            </p:stCondLst>
                            <p:childTnLst>
                              <p:par>
                                <p:cTn id="72" presetID="3" presetClass="entr" presetSubtype="10"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blinds(horizontal)">
                                      <p:cBhvr>
                                        <p:cTn id="74" dur="500"/>
                                        <p:tgtEl>
                                          <p:spTgt spid="2"/>
                                        </p:tgtEl>
                                      </p:cBhvr>
                                    </p:animEffect>
                                  </p:childTnLst>
                                </p:cTn>
                              </p:par>
                            </p:childTnLst>
                          </p:cTn>
                        </p:par>
                        <p:par>
                          <p:cTn id="75" fill="hold">
                            <p:stCondLst>
                              <p:cond delay="17500"/>
                            </p:stCondLst>
                            <p:childTnLst>
                              <p:par>
                                <p:cTn id="76" presetID="1"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8"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198459"/>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F1D38-435C-3947-11AF-357078B7A3A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82D575D-AC98-3EF6-DE10-1B96079A4759}"/>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A7100F8-2D44-0167-02F7-A15C48426633}"/>
              </a:ext>
            </a:extLst>
          </p:cNvPr>
          <p:cNvSpPr/>
          <p:nvPr/>
        </p:nvSpPr>
        <p:spPr>
          <a:xfrm>
            <a:off x="7048047" y="82566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B7243CB-BDBF-A291-5AFC-3EB85B4A5228}"/>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8C8996EA-62BD-D338-4527-F070D43C05A5}"/>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134D4E21-AC77-C06B-A343-F4B393ECC89C}"/>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66144BD-472E-6202-B523-174238EA1CD1}"/>
              </a:ext>
            </a:extLst>
          </p:cNvPr>
          <p:cNvSpPr txBox="1"/>
          <p:nvPr/>
        </p:nvSpPr>
        <p:spPr>
          <a:xfrm>
            <a:off x="4787977"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33E58172-EAB1-AF10-35BE-CBE685C81180}"/>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4F52677-4406-8608-7A35-6C56054D8243}"/>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03E67808-7183-605C-8265-A1D84B062C2E}"/>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C5AF1056-D48E-0C34-673D-698C3C844CA8}"/>
              </a:ext>
            </a:extLst>
          </p:cNvPr>
          <p:cNvSpPr/>
          <p:nvPr/>
        </p:nvSpPr>
        <p:spPr>
          <a:xfrm>
            <a:off x="8320614" y="200803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F79C875-DCBE-8EE3-1B21-D9959EEDA73F}"/>
              </a:ext>
            </a:extLst>
          </p:cNvPr>
          <p:cNvSpPr/>
          <p:nvPr/>
        </p:nvSpPr>
        <p:spPr>
          <a:xfrm>
            <a:off x="7048047"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6" name="Oval 15">
            <a:extLst>
              <a:ext uri="{FF2B5EF4-FFF2-40B4-BE49-F238E27FC236}">
                <a16:creationId xmlns:a16="http://schemas.microsoft.com/office/drawing/2014/main" id="{AB98268A-D0A9-F5B2-27B2-70651794DA35}"/>
              </a:ext>
            </a:extLst>
          </p:cNvPr>
          <p:cNvSpPr/>
          <p:nvPr/>
        </p:nvSpPr>
        <p:spPr>
          <a:xfrm>
            <a:off x="8273748"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Oval 6">
            <a:extLst>
              <a:ext uri="{FF2B5EF4-FFF2-40B4-BE49-F238E27FC236}">
                <a16:creationId xmlns:a16="http://schemas.microsoft.com/office/drawing/2014/main" id="{C1BC6D98-6000-69EC-40EF-6FEA716AE492}"/>
              </a:ext>
            </a:extLst>
          </p:cNvPr>
          <p:cNvSpPr/>
          <p:nvPr/>
        </p:nvSpPr>
        <p:spPr>
          <a:xfrm>
            <a:off x="7079832" y="41298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Oval 13">
            <a:extLst>
              <a:ext uri="{FF2B5EF4-FFF2-40B4-BE49-F238E27FC236}">
                <a16:creationId xmlns:a16="http://schemas.microsoft.com/office/drawing/2014/main" id="{EC74743D-9FD9-6750-B6F4-4427C6DBD295}"/>
              </a:ext>
            </a:extLst>
          </p:cNvPr>
          <p:cNvSpPr/>
          <p:nvPr/>
        </p:nvSpPr>
        <p:spPr>
          <a:xfrm>
            <a:off x="8273748" y="414403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28" name="Audio 27">
            <a:extLst>
              <a:ext uri="{FF2B5EF4-FFF2-40B4-BE49-F238E27FC236}">
                <a16:creationId xmlns:a16="http://schemas.microsoft.com/office/drawing/2014/main" id="{50ACE2DA-7958-BE06-D8E7-0BEA30590E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69615431"/>
      </p:ext>
    </p:extLst>
  </p:cSld>
  <p:clrMapOvr>
    <a:masterClrMapping/>
  </p:clrMapOvr>
  <mc:AlternateContent xmlns:mc="http://schemas.openxmlformats.org/markup-compatibility/2006" xmlns:p14="http://schemas.microsoft.com/office/powerpoint/2010/main">
    <mc:Choice Requires="p14">
      <p:transition spd="slow" p14:dur="2000" advClick="0" advTm="19782"/>
    </mc:Choice>
    <mc:Fallback xmlns="">
      <p:transition spd="slow" advClick="0" advTm="197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6"/>
                                        </p:tgtEl>
                                        <p:attrNameLst>
                                          <p:attrName>style.color</p:attrName>
                                        </p:attrNameLst>
                                      </p:cBhvr>
                                      <p:to>
                                        <a:schemeClr val="bg1"/>
                                      </p:to>
                                    </p:animClr>
                                    <p:animClr clrSpc="rgb" dir="cw">
                                      <p:cBhvr>
                                        <p:cTn id="21" dur="500" autoRev="1" fill="remove"/>
                                        <p:tgtEl>
                                          <p:spTgt spid="16"/>
                                        </p:tgtEl>
                                        <p:attrNameLst>
                                          <p:attrName>fillcolor</p:attrName>
                                        </p:attrNameLst>
                                      </p:cBhvr>
                                      <p:to>
                                        <a:schemeClr val="bg1"/>
                                      </p:to>
                                    </p:animClr>
                                    <p:set>
                                      <p:cBhvr>
                                        <p:cTn id="22" dur="500" autoRev="1" fill="remove"/>
                                        <p:tgtEl>
                                          <p:spTgt spid="16"/>
                                        </p:tgtEl>
                                        <p:attrNameLst>
                                          <p:attrName>fill.type</p:attrName>
                                        </p:attrNameLst>
                                      </p:cBhvr>
                                      <p:to>
                                        <p:strVal val="solid"/>
                                      </p:to>
                                    </p:set>
                                    <p:set>
                                      <p:cBhvr>
                                        <p:cTn id="23" dur="500" autoRev="1" fill="remove"/>
                                        <p:tgtEl>
                                          <p:spTgt spid="1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5"/>
                                        </p:tgtEl>
                                        <p:attrNameLst>
                                          <p:attrName>style.color</p:attrName>
                                        </p:attrNameLst>
                                      </p:cBhvr>
                                      <p:to>
                                        <a:schemeClr val="bg1"/>
                                      </p:to>
                                    </p:animClr>
                                    <p:animClr clrSpc="rgb" dir="cw">
                                      <p:cBhvr>
                                        <p:cTn id="43" dur="500" autoRev="1" fill="remove"/>
                                        <p:tgtEl>
                                          <p:spTgt spid="5"/>
                                        </p:tgtEl>
                                        <p:attrNameLst>
                                          <p:attrName>fillcolor</p:attrName>
                                        </p:attrNameLst>
                                      </p:cBhvr>
                                      <p:to>
                                        <a:schemeClr val="bg1"/>
                                      </p:to>
                                    </p:animClr>
                                    <p:set>
                                      <p:cBhvr>
                                        <p:cTn id="44" dur="500" autoRev="1" fill="remove"/>
                                        <p:tgtEl>
                                          <p:spTgt spid="5"/>
                                        </p:tgtEl>
                                        <p:attrNameLst>
                                          <p:attrName>fill.type</p:attrName>
                                        </p:attrNameLst>
                                      </p:cBhvr>
                                      <p:to>
                                        <p:strVal val="solid"/>
                                      </p:to>
                                    </p:set>
                                    <p:set>
                                      <p:cBhvr>
                                        <p:cTn id="45" dur="500" autoRev="1" fill="remove"/>
                                        <p:tgtEl>
                                          <p:spTgt spid="5"/>
                                        </p:tgtEl>
                                        <p:attrNameLst>
                                          <p:attrName>fill.on</p:attrName>
                                        </p:attrNameLst>
                                      </p:cBhvr>
                                      <p:to>
                                        <p:strVal val="true"/>
                                      </p:to>
                                    </p:set>
                                  </p:childTnLst>
                                </p:cTn>
                              </p:par>
                            </p:childTnLst>
                          </p:cTn>
                        </p:par>
                        <p:par>
                          <p:cTn id="46" fill="hold">
                            <p:stCondLst>
                              <p:cond delay="11500"/>
                            </p:stCondLst>
                            <p:childTnLst>
                              <p:par>
                                <p:cTn id="47" presetID="27" presetClass="emph" presetSubtype="0" fill="remove" grpId="0" nodeType="afterEffect">
                                  <p:stCondLst>
                                    <p:cond delay="1000"/>
                                  </p:stCondLst>
                                  <p:childTnLst>
                                    <p:animClr clrSpc="rgb" dir="cw">
                                      <p:cBhvr override="childStyle">
                                        <p:cTn id="48" dur="500" autoRev="1" fill="remove"/>
                                        <p:tgtEl>
                                          <p:spTgt spid="6"/>
                                        </p:tgtEl>
                                        <p:attrNameLst>
                                          <p:attrName>style.color</p:attrName>
                                        </p:attrNameLst>
                                      </p:cBhvr>
                                      <p:to>
                                        <a:schemeClr val="bg1"/>
                                      </p:to>
                                    </p:animClr>
                                    <p:animClr clrSpc="rgb" dir="cw">
                                      <p:cBhvr>
                                        <p:cTn id="49" dur="500" autoRev="1" fill="remove"/>
                                        <p:tgtEl>
                                          <p:spTgt spid="6"/>
                                        </p:tgtEl>
                                        <p:attrNameLst>
                                          <p:attrName>fillcolor</p:attrName>
                                        </p:attrNameLst>
                                      </p:cBhvr>
                                      <p:to>
                                        <a:schemeClr val="bg1"/>
                                      </p:to>
                                    </p:animClr>
                                    <p:set>
                                      <p:cBhvr>
                                        <p:cTn id="50" dur="500" autoRev="1" fill="remove"/>
                                        <p:tgtEl>
                                          <p:spTgt spid="6"/>
                                        </p:tgtEl>
                                        <p:attrNameLst>
                                          <p:attrName>fill.type</p:attrName>
                                        </p:attrNameLst>
                                      </p:cBhvr>
                                      <p:to>
                                        <p:strVal val="solid"/>
                                      </p:to>
                                    </p:set>
                                    <p:set>
                                      <p:cBhvr>
                                        <p:cTn id="51" dur="500" autoRev="1" fill="remove"/>
                                        <p:tgtEl>
                                          <p:spTgt spid="6"/>
                                        </p:tgtEl>
                                        <p:attrNameLst>
                                          <p:attrName>fill.on</p:attrName>
                                        </p:attrNameLst>
                                      </p:cBhvr>
                                      <p:to>
                                        <p:strVal val="true"/>
                                      </p:to>
                                    </p:set>
                                  </p:childTnLst>
                                </p:cTn>
                              </p:par>
                            </p:childTnLst>
                          </p:cTn>
                        </p:par>
                        <p:par>
                          <p:cTn id="52" fill="hold">
                            <p:stCondLst>
                              <p:cond delay="13500"/>
                            </p:stCondLst>
                            <p:childTnLst>
                              <p:par>
                                <p:cTn id="53" presetID="6" presetClass="emph" presetSubtype="0" fill="remove" grpId="0" nodeType="afterEffect">
                                  <p:stCondLst>
                                    <p:cond delay="500"/>
                                  </p:stCondLst>
                                  <p:childTnLst>
                                    <p:animScale>
                                      <p:cBhvr>
                                        <p:cTn id="54" dur="1000" fill="hold"/>
                                        <p:tgtEl>
                                          <p:spTgt spid="11"/>
                                        </p:tgtEl>
                                      </p:cBhvr>
                                      <p:by x="150000" y="150000"/>
                                    </p:animScale>
                                  </p:childTnLst>
                                </p:cTn>
                              </p:par>
                            </p:childTnLst>
                          </p:cTn>
                        </p:par>
                        <p:par>
                          <p:cTn id="55" fill="hold">
                            <p:stCondLst>
                              <p:cond delay="15000"/>
                            </p:stCondLst>
                            <p:childTnLst>
                              <p:par>
                                <p:cTn id="56" presetID="6" presetClass="emph" presetSubtype="0" fill="remove" grpId="0" nodeType="afterEffect">
                                  <p:stCondLst>
                                    <p:cond delay="0"/>
                                  </p:stCondLst>
                                  <p:childTnLst>
                                    <p:animScale>
                                      <p:cBhvr>
                                        <p:cTn id="57" dur="1000" fill="hold"/>
                                        <p:tgtEl>
                                          <p:spTgt spid="12"/>
                                        </p:tgtEl>
                                      </p:cBhvr>
                                      <p:by x="150000" y="150000"/>
                                    </p:animScale>
                                  </p:childTnLst>
                                </p:cTn>
                              </p:par>
                            </p:childTnLst>
                          </p:cTn>
                        </p:par>
                        <p:par>
                          <p:cTn id="58" fill="hold">
                            <p:stCondLst>
                              <p:cond delay="16000"/>
                            </p:stCondLst>
                            <p:childTnLst>
                              <p:par>
                                <p:cTn id="59" presetID="6" presetClass="emph" presetSubtype="0" fill="remove" grpId="1" nodeType="afterEffect">
                                  <p:stCondLst>
                                    <p:cond delay="0"/>
                                  </p:stCondLst>
                                  <p:childTnLst>
                                    <p:animScale>
                                      <p:cBhvr>
                                        <p:cTn id="60" dur="1000" fill="hold"/>
                                        <p:tgtEl>
                                          <p:spTgt spid="13"/>
                                        </p:tgtEl>
                                      </p:cBhvr>
                                      <p:by x="150000" y="150000"/>
                                    </p:animScale>
                                  </p:childTnLst>
                                </p:cTn>
                              </p:par>
                            </p:childTnLst>
                          </p:cTn>
                        </p:par>
                        <p:par>
                          <p:cTn id="61" fill="hold">
                            <p:stCondLst>
                              <p:cond delay="17000"/>
                            </p:stCondLst>
                            <p:childTnLst>
                              <p:par>
                                <p:cTn id="62" presetID="3" presetClass="entr" presetSubtype="1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blinds(horizontal)">
                                      <p:cBhvr>
                                        <p:cTn id="64" dur="500"/>
                                        <p:tgtEl>
                                          <p:spTgt spid="2"/>
                                        </p:tgtEl>
                                      </p:cBhvr>
                                    </p:animEffect>
                                  </p:childTnLst>
                                </p:cTn>
                              </p:par>
                            </p:childTnLst>
                          </p:cTn>
                        </p:par>
                        <p:par>
                          <p:cTn id="65" fill="hold">
                            <p:stCondLst>
                              <p:cond delay="17500"/>
                            </p:stCondLst>
                            <p:childTnLst>
                              <p:par>
                                <p:cTn id="66" presetID="1" presetClass="entr" presetSubtype="0" fill="hold" grpId="0" nodeType="afterEffect">
                                  <p:stCondLst>
                                    <p:cond delay="100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8"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3" grpId="0"/>
      <p:bldP spid="13" grpId="1"/>
      <p:bldP spid="3" grpId="0"/>
      <p:bldP spid="12" grpId="0"/>
      <p:bldP spid="6" grpId="0" animBg="1"/>
      <p:bldP spid="10" grpId="0" animBg="1"/>
      <p:bldP spid="16" grpId="0" animBg="1"/>
      <p:bldP spid="7"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15801-D28D-3ECB-1E39-1D8C88A46A69}"/>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09F9D3C-BDD0-89B9-8793-56547D6CFDB2}"/>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BF5B7E7-D02A-18E5-209D-12C8F077745B}"/>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7A77720-EDF5-E5B9-9CE8-A38F3C1E71D3}"/>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8905BBBD-F09B-5084-95DE-9A74D4C970E8}"/>
              </a:ext>
            </a:extLst>
          </p:cNvPr>
          <p:cNvSpPr txBox="1"/>
          <p:nvPr/>
        </p:nvSpPr>
        <p:spPr>
          <a:xfrm>
            <a:off x="4796271" y="2626382"/>
            <a:ext cx="761999" cy="2400657"/>
          </a:xfrm>
          <a:prstGeom prst="rect">
            <a:avLst/>
          </a:prstGeom>
          <a:noFill/>
        </p:spPr>
        <p:txBody>
          <a:bodyPr wrap="square">
            <a:spAutoFit/>
          </a:bodyPr>
          <a:lstStyle/>
          <a:p>
            <a:r>
              <a:rPr lang="en-US" sz="15000" dirty="0"/>
              <a:t>0</a:t>
            </a:r>
          </a:p>
        </p:txBody>
      </p:sp>
      <p:sp>
        <p:nvSpPr>
          <p:cNvPr id="9" name="Rectangle 8">
            <a:extLst>
              <a:ext uri="{FF2B5EF4-FFF2-40B4-BE49-F238E27FC236}">
                <a16:creationId xmlns:a16="http://schemas.microsoft.com/office/drawing/2014/main" id="{04FFB6A0-C075-B177-8031-05003225C36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3B39635-0DD8-71C6-D374-B579BD3CD248}"/>
              </a:ext>
            </a:extLst>
          </p:cNvPr>
          <p:cNvSpPr txBox="1"/>
          <p:nvPr/>
        </p:nvSpPr>
        <p:spPr>
          <a:xfrm>
            <a:off x="479627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62536D0B-0D81-47CE-465F-ABCAAC3EF17C}"/>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6425915-403A-70EF-F7CB-6F7F4D2AB36F}"/>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0D152435-AE3D-3075-E58B-7ED8A0D0B90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E461B325-D4E2-D677-9708-B908F87B4B3A}"/>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F1E3318-211E-2F9A-9958-4F43C07663C0}"/>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Audio 26">
            <a:extLst>
              <a:ext uri="{FF2B5EF4-FFF2-40B4-BE49-F238E27FC236}">
                <a16:creationId xmlns:a16="http://schemas.microsoft.com/office/drawing/2014/main" id="{98E60DC6-644F-28D1-8031-6A6A3048BD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5410736"/>
      </p:ext>
    </p:extLst>
  </p:cSld>
  <p:clrMapOvr>
    <a:masterClrMapping/>
  </p:clrMapOvr>
  <mc:AlternateContent xmlns:mc="http://schemas.openxmlformats.org/markup-compatibility/2006" xmlns:p14="http://schemas.microsoft.com/office/powerpoint/2010/main">
    <mc:Choice Requires="p14">
      <p:transition spd="slow" p14:dur="2000" advClick="0" advTm="14225"/>
    </mc:Choice>
    <mc:Fallback xmlns="">
      <p:transition spd="slow" advClick="0" advTm="142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6" presetClass="emph" presetSubtype="0" fill="remove" grpId="1" nodeType="afterEffect">
                                  <p:stCondLst>
                                    <p:cond delay="500"/>
                                  </p:stCondLst>
                                  <p:childTnLst>
                                    <p:animScale>
                                      <p:cBhvr>
                                        <p:cTn id="36" dur="1000" fill="hold"/>
                                        <p:tgtEl>
                                          <p:spTgt spid="11"/>
                                        </p:tgtEl>
                                      </p:cBhvr>
                                      <p:by x="150000" y="150000"/>
                                    </p:animScale>
                                  </p:childTnLst>
                                </p:cTn>
                              </p:par>
                            </p:childTnLst>
                          </p:cTn>
                        </p:par>
                        <p:par>
                          <p:cTn id="37" fill="hold">
                            <p:stCondLst>
                              <p:cond delay="9000"/>
                            </p:stCondLst>
                            <p:childTnLst>
                              <p:par>
                                <p:cTn id="38" presetID="6" presetClass="emph" presetSubtype="0" fill="remove" grpId="0" nodeType="afterEffect">
                                  <p:stCondLst>
                                    <p:cond delay="0"/>
                                  </p:stCondLst>
                                  <p:childTnLst>
                                    <p:animScale>
                                      <p:cBhvr>
                                        <p:cTn id="39" dur="1000" fill="hold"/>
                                        <p:tgtEl>
                                          <p:spTgt spid="12"/>
                                        </p:tgtEl>
                                      </p:cBhvr>
                                      <p:by x="150000" y="150000"/>
                                    </p:animScale>
                                  </p:childTnLst>
                                </p:cTn>
                              </p:par>
                            </p:childTnLst>
                          </p:cTn>
                        </p:par>
                        <p:par>
                          <p:cTn id="40" fill="hold">
                            <p:stCondLst>
                              <p:cond delay="10000"/>
                            </p:stCondLst>
                            <p:childTnLst>
                              <p:par>
                                <p:cTn id="41" presetID="6" presetClass="emph" presetSubtype="0" fill="remove" grpId="0" nodeType="afterEffect">
                                  <p:stCondLst>
                                    <p:cond delay="0"/>
                                  </p:stCondLst>
                                  <p:childTnLst>
                                    <p:animScale>
                                      <p:cBhvr>
                                        <p:cTn id="42" dur="1000" fill="hold"/>
                                        <p:tgtEl>
                                          <p:spTgt spid="13"/>
                                        </p:tgtEl>
                                      </p:cBhvr>
                                      <p:by x="150000" y="150000"/>
                                    </p:animScale>
                                  </p:childTnLst>
                                </p:cTn>
                              </p:par>
                            </p:childTnLst>
                          </p:cTn>
                        </p:par>
                        <p:par>
                          <p:cTn id="43" fill="hold">
                            <p:stCondLst>
                              <p:cond delay="11000"/>
                            </p:stCondLst>
                            <p:childTnLst>
                              <p:par>
                                <p:cTn id="44" presetID="3" presetClass="entr" presetSubtype="10"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blinds(horizontal)">
                                      <p:cBhvr>
                                        <p:cTn id="46" dur="500"/>
                                        <p:tgtEl>
                                          <p:spTgt spid="2"/>
                                        </p:tgtEl>
                                      </p:cBhvr>
                                    </p:animEffect>
                                  </p:childTnLst>
                                </p:cTn>
                              </p:par>
                            </p:childTnLst>
                          </p:cTn>
                        </p:par>
                        <p:par>
                          <p:cTn id="47" fill="hold">
                            <p:stCondLst>
                              <p:cond delay="11500"/>
                            </p:stCondLst>
                            <p:childTnLst>
                              <p:par>
                                <p:cTn id="48" presetID="1" presetClass="entr" presetSubtype="0" fill="hold" grpId="0" nodeType="afterEffect">
                                  <p:stCondLst>
                                    <p:cond delay="1000"/>
                                  </p:stCondLst>
                                  <p:childTnLst>
                                    <p:set>
                                      <p:cBhvr>
                                        <p:cTn id="4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0" fill="hold" display="0">
                  <p:stCondLst>
                    <p:cond delay="indefinite"/>
                  </p:stCondLst>
                  <p:endCondLst>
                    <p:cond evt="onStopAudio" delay="0">
                      <p:tgtEl>
                        <p:sldTgt/>
                      </p:tgtEl>
                    </p:cond>
                  </p:endCondLst>
                </p:cTn>
                <p:tgtEl>
                  <p:spTgt spid="27"/>
                </p:tgtEl>
              </p:cMediaNode>
            </p:audio>
          </p:childTnLst>
        </p:cTn>
      </p:par>
    </p:tnLst>
    <p:bldLst>
      <p:bldP spid="5" grpId="0" animBg="1"/>
      <p:bldP spid="8" grpId="0" animBg="1"/>
      <p:bldP spid="11" grpId="0"/>
      <p:bldP spid="11" grpId="1"/>
      <p:bldP spid="13" grpId="0"/>
      <p:bldP spid="3" grpId="0"/>
      <p:bldP spid="12" grpId="0"/>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9200270"/>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4CD4A-4226-4007-2233-35545214593F}"/>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01F8097-5FCB-2EAA-8403-A63C2099DD2F}"/>
              </a:ext>
            </a:extLst>
          </p:cNvPr>
          <p:cNvSpPr/>
          <p:nvPr/>
        </p:nvSpPr>
        <p:spPr>
          <a:xfrm>
            <a:off x="7077351" y="29416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823CEE0-BA6C-F793-9BF7-B6B393AD35C2}"/>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09A04EB-92D0-7F4F-359A-24DDAA6FBD5E}"/>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FC1572FB-F86D-1A1A-AB28-AED6E3912BFE}"/>
              </a:ext>
            </a:extLst>
          </p:cNvPr>
          <p:cNvSpPr txBox="1"/>
          <p:nvPr/>
        </p:nvSpPr>
        <p:spPr>
          <a:xfrm>
            <a:off x="4768413"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C014A069-1284-3857-FBAE-3DFE73DD0F5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9098A76-39A4-D58B-191E-B32E920BA851}"/>
              </a:ext>
            </a:extLst>
          </p:cNvPr>
          <p:cNvSpPr txBox="1"/>
          <p:nvPr/>
        </p:nvSpPr>
        <p:spPr>
          <a:xfrm>
            <a:off x="469388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03AF12C8-BC17-197D-D698-63A53F5DDE3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FDF4287-5D1D-CC92-CF53-D78A0825580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17C9175D-8FF6-639A-A6F5-55B562CEDD23}"/>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2D9246D-98A6-2B6B-9C5D-D7CD9B9C9513}"/>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F89E01A-EC86-2CB6-5D25-6BB20A22B952}"/>
              </a:ext>
            </a:extLst>
          </p:cNvPr>
          <p:cNvSpPr/>
          <p:nvPr/>
        </p:nvSpPr>
        <p:spPr>
          <a:xfrm flipH="1">
            <a:off x="8301217" y="4254580"/>
            <a:ext cx="457199"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B04B3B84-2500-C401-C932-235E50AB37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9217665"/>
      </p:ext>
    </p:extLst>
  </p:cSld>
  <p:clrMapOvr>
    <a:masterClrMapping/>
  </p:clrMapOvr>
  <mc:AlternateContent xmlns:mc="http://schemas.openxmlformats.org/markup-compatibility/2006" xmlns:p14="http://schemas.microsoft.com/office/powerpoint/2010/main">
    <mc:Choice Requires="p14">
      <p:transition spd="slow" p14:dur="2000" advClick="0" advTm="16076"/>
    </mc:Choice>
    <mc:Fallback xmlns="">
      <p:transition spd="slow" advClick="0" advTm="16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6" presetClass="emph" presetSubtype="0" fill="remove" grpId="0" nodeType="afterEffect">
                                  <p:stCondLst>
                                    <p:cond delay="500"/>
                                  </p:stCondLst>
                                  <p:childTnLst>
                                    <p:animScale>
                                      <p:cBhvr>
                                        <p:cTn id="37" dur="1000" fill="hold"/>
                                        <p:tgtEl>
                                          <p:spTgt spid="11"/>
                                        </p:tgtEl>
                                      </p:cBhvr>
                                      <p:by x="150000" y="150000"/>
                                    </p:animScale>
                                  </p:childTnLst>
                                </p:cTn>
                              </p:par>
                            </p:childTnLst>
                          </p:cTn>
                        </p:par>
                        <p:par>
                          <p:cTn id="38" fill="hold">
                            <p:stCondLst>
                              <p:cond delay="11000"/>
                            </p:stCondLst>
                            <p:childTnLst>
                              <p:par>
                                <p:cTn id="39" presetID="6" presetClass="emph" presetSubtype="0" fill="remove" grpId="0" nodeType="afterEffect">
                                  <p:stCondLst>
                                    <p:cond delay="0"/>
                                  </p:stCondLst>
                                  <p:childTnLst>
                                    <p:animScale>
                                      <p:cBhvr>
                                        <p:cTn id="40" dur="1000" fill="hold"/>
                                        <p:tgtEl>
                                          <p:spTgt spid="12"/>
                                        </p:tgtEl>
                                      </p:cBhvr>
                                      <p:by x="150000" y="150000"/>
                                    </p:animScale>
                                  </p:childTnLst>
                                </p:cTn>
                              </p:par>
                            </p:childTnLst>
                          </p:cTn>
                        </p:par>
                        <p:par>
                          <p:cTn id="41" fill="hold">
                            <p:stCondLst>
                              <p:cond delay="12000"/>
                            </p:stCondLst>
                            <p:childTnLst>
                              <p:par>
                                <p:cTn id="42" presetID="6" presetClass="emph" presetSubtype="0" fill="remove" grpId="1" nodeType="afterEffect">
                                  <p:stCondLst>
                                    <p:cond delay="0"/>
                                  </p:stCondLst>
                                  <p:childTnLst>
                                    <p:animScale>
                                      <p:cBhvr>
                                        <p:cTn id="43" dur="1000" fill="hold"/>
                                        <p:tgtEl>
                                          <p:spTgt spid="13"/>
                                        </p:tgtEl>
                                      </p:cBhvr>
                                      <p:by x="150000" y="150000"/>
                                    </p:animScale>
                                  </p:childTnLst>
                                </p:cTn>
                              </p:par>
                            </p:childTnLst>
                          </p:cTn>
                        </p:par>
                        <p:par>
                          <p:cTn id="44" fill="hold">
                            <p:stCondLst>
                              <p:cond delay="13000"/>
                            </p:stCondLst>
                            <p:childTnLst>
                              <p:par>
                                <p:cTn id="45" presetID="3" presetClass="entr" presetSubtype="1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par>
                          <p:cTn id="48" fill="hold">
                            <p:stCondLst>
                              <p:cond delay="13500"/>
                            </p:stCondLst>
                            <p:childTnLst>
                              <p:par>
                                <p:cTn id="49" presetID="1" presetClass="entr" presetSubtype="0" fill="hold" grpId="0" nodeType="afterEffect">
                                  <p:stCondLst>
                                    <p:cond delay="100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22"/>
                </p:tgtEl>
              </p:cMediaNode>
            </p:audio>
          </p:childTnLst>
        </p:cTn>
      </p:par>
    </p:tnLst>
    <p:bldLst>
      <p:bldP spid="5" grpId="0" animBg="1"/>
      <p:bldP spid="8" grpId="0" animBg="1"/>
      <p:bldP spid="11" grpId="0"/>
      <p:bldP spid="13" grpId="0"/>
      <p:bldP spid="13" grpId="1"/>
      <p:bldP spid="3" grpId="0"/>
      <p:bldP spid="12" grpId="0"/>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CE991-AF93-0E0A-F1B9-E71A9AF8EBD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510F4871-CCF0-BED1-280B-B38B9BAD17D5}"/>
              </a:ext>
            </a:extLst>
          </p:cNvPr>
          <p:cNvSpPr/>
          <p:nvPr/>
        </p:nvSpPr>
        <p:spPr>
          <a:xfrm>
            <a:off x="8280662" y="189285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E719A7F-C8BA-F380-76AB-B25AC1FAFCB0}"/>
              </a:ext>
            </a:extLst>
          </p:cNvPr>
          <p:cNvSpPr/>
          <p:nvPr/>
        </p:nvSpPr>
        <p:spPr>
          <a:xfrm>
            <a:off x="7188724" y="96553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F70B50A-CCC4-D3AF-401B-FABA4E9BC728}"/>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04BFEAB0-3B49-12BB-BA9A-A29EA35EC6CA}"/>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F52E63DE-E306-0DCF-1FD4-0CAEDDE5DBB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345FF4C-ADB9-8B86-B744-BD6D54A188E3}"/>
              </a:ext>
            </a:extLst>
          </p:cNvPr>
          <p:cNvSpPr txBox="1"/>
          <p:nvPr/>
        </p:nvSpPr>
        <p:spPr>
          <a:xfrm>
            <a:off x="4787977"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BD191FFA-7880-62C1-842E-A3750302C1D1}"/>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DD628-DE2D-6067-5070-828BBC481B90}"/>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D462642-ED89-203D-E232-EE1DA74B8ED7}"/>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BC94CD5F-3EA9-8A7E-8165-A653DDBA3DBF}"/>
              </a:ext>
            </a:extLst>
          </p:cNvPr>
          <p:cNvSpPr/>
          <p:nvPr/>
        </p:nvSpPr>
        <p:spPr>
          <a:xfrm>
            <a:off x="7188724" y="313509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A8F09D5-1B6F-628F-52B5-D58EA03EA853}"/>
              </a:ext>
            </a:extLst>
          </p:cNvPr>
          <p:cNvSpPr/>
          <p:nvPr/>
        </p:nvSpPr>
        <p:spPr>
          <a:xfrm>
            <a:off x="8292385" y="311791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3FE156B5-B870-A9EB-170C-15BAD2D0F20F}"/>
              </a:ext>
            </a:extLst>
          </p:cNvPr>
          <p:cNvSpPr/>
          <p:nvPr/>
        </p:nvSpPr>
        <p:spPr>
          <a:xfrm>
            <a:off x="7720432" y="36023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7F29C2A-7A81-AF84-B512-5CAD2DD73D34}"/>
              </a:ext>
            </a:extLst>
          </p:cNvPr>
          <p:cNvSpPr/>
          <p:nvPr/>
        </p:nvSpPr>
        <p:spPr>
          <a:xfrm>
            <a:off x="7188724" y="41528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75CC13D-EFFD-5FD1-067B-267F766661AC}"/>
              </a:ext>
            </a:extLst>
          </p:cNvPr>
          <p:cNvSpPr/>
          <p:nvPr/>
        </p:nvSpPr>
        <p:spPr>
          <a:xfrm>
            <a:off x="8292385" y="41528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28C9996F-9796-4005-CCE3-9122B7EEE18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2260757"/>
      </p:ext>
    </p:extLst>
  </p:cSld>
  <p:clrMapOvr>
    <a:masterClrMapping/>
  </p:clrMapOvr>
  <mc:AlternateContent xmlns:mc="http://schemas.openxmlformats.org/markup-compatibility/2006" xmlns:p14="http://schemas.microsoft.com/office/powerpoint/2010/main">
    <mc:Choice Requires="p14">
      <p:transition spd="slow" p14:dur="2000" advClick="0" advTm="17656"/>
    </mc:Choice>
    <mc:Fallback xmlns="">
      <p:transition spd="slow" advClick="0" advTm="176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nodeType="afterEffect">
                                  <p:stCondLst>
                                    <p:cond delay="1000"/>
                                  </p:stCondLst>
                                  <p:childTnLst>
                                    <p:animClr clrSpc="rgb" dir="cw">
                                      <p:cBhvr override="childStyle">
                                        <p:cTn id="15" dur="500" autoRev="1" fill="remove"/>
                                        <p:tgtEl>
                                          <p:spTgt spid="6"/>
                                        </p:tgtEl>
                                        <p:attrNameLst>
                                          <p:attrName>style.color</p:attrName>
                                        </p:attrNameLst>
                                      </p:cBhvr>
                                      <p:to>
                                        <a:schemeClr val="bg1"/>
                                      </p:to>
                                    </p:animClr>
                                    <p:animClr clrSpc="rgb" dir="cw">
                                      <p:cBhvr>
                                        <p:cTn id="16" dur="500" autoRev="1" fill="remove"/>
                                        <p:tgtEl>
                                          <p:spTgt spid="6"/>
                                        </p:tgtEl>
                                        <p:attrNameLst>
                                          <p:attrName>fillcolor</p:attrName>
                                        </p:attrNameLst>
                                      </p:cBhvr>
                                      <p:to>
                                        <a:schemeClr val="bg1"/>
                                      </p:to>
                                    </p:animClr>
                                    <p:set>
                                      <p:cBhvr>
                                        <p:cTn id="17" dur="500" autoRev="1" fill="remove"/>
                                        <p:tgtEl>
                                          <p:spTgt spid="6"/>
                                        </p:tgtEl>
                                        <p:attrNameLst>
                                          <p:attrName>fill.type</p:attrName>
                                        </p:attrNameLst>
                                      </p:cBhvr>
                                      <p:to>
                                        <p:strVal val="solid"/>
                                      </p:to>
                                    </p:set>
                                    <p:set>
                                      <p:cBhvr>
                                        <p:cTn id="18" dur="500" autoRev="1" fill="remove"/>
                                        <p:tgtEl>
                                          <p:spTgt spid="6"/>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7"/>
                                        </p:tgtEl>
                                        <p:attrNameLst>
                                          <p:attrName>style.color</p:attrName>
                                        </p:attrNameLst>
                                      </p:cBhvr>
                                      <p:to>
                                        <a:schemeClr val="bg1"/>
                                      </p:to>
                                    </p:animClr>
                                    <p:animClr clrSpc="rgb" dir="cw">
                                      <p:cBhvr>
                                        <p:cTn id="21" dur="500" autoRev="1" fill="remove"/>
                                        <p:tgtEl>
                                          <p:spTgt spid="7"/>
                                        </p:tgtEl>
                                        <p:attrNameLst>
                                          <p:attrName>fillcolor</p:attrName>
                                        </p:attrNameLst>
                                      </p:cBhvr>
                                      <p:to>
                                        <a:schemeClr val="bg1"/>
                                      </p:to>
                                    </p:animClr>
                                    <p:set>
                                      <p:cBhvr>
                                        <p:cTn id="22" dur="500" autoRev="1" fill="remove"/>
                                        <p:tgtEl>
                                          <p:spTgt spid="7"/>
                                        </p:tgtEl>
                                        <p:attrNameLst>
                                          <p:attrName>fill.type</p:attrName>
                                        </p:attrNameLst>
                                      </p:cBhvr>
                                      <p:to>
                                        <p:strVal val="solid"/>
                                      </p:to>
                                    </p:set>
                                    <p:set>
                                      <p:cBhvr>
                                        <p:cTn id="23" dur="500" autoRev="1" fill="remove"/>
                                        <p:tgtEl>
                                          <p:spTgt spid="7"/>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5"/>
                                        </p:tgtEl>
                                        <p:attrNameLst>
                                          <p:attrName>style.color</p:attrName>
                                        </p:attrNameLst>
                                      </p:cBhvr>
                                      <p:to>
                                        <a:schemeClr val="bg1"/>
                                      </p:to>
                                    </p:animClr>
                                    <p:animClr clrSpc="rgb" dir="cw">
                                      <p:cBhvr>
                                        <p:cTn id="48" dur="500" autoRev="1" fill="remove"/>
                                        <p:tgtEl>
                                          <p:spTgt spid="5"/>
                                        </p:tgtEl>
                                        <p:attrNameLst>
                                          <p:attrName>fillcolor</p:attrName>
                                        </p:attrNameLst>
                                      </p:cBhvr>
                                      <p:to>
                                        <a:schemeClr val="bg1"/>
                                      </p:to>
                                    </p:animClr>
                                    <p:set>
                                      <p:cBhvr>
                                        <p:cTn id="49" dur="500" autoRev="1" fill="remove"/>
                                        <p:tgtEl>
                                          <p:spTgt spid="5"/>
                                        </p:tgtEl>
                                        <p:attrNameLst>
                                          <p:attrName>fill.type</p:attrName>
                                        </p:attrNameLst>
                                      </p:cBhvr>
                                      <p:to>
                                        <p:strVal val="solid"/>
                                      </p:to>
                                    </p:set>
                                    <p:set>
                                      <p:cBhvr>
                                        <p:cTn id="50" dur="500" autoRev="1" fill="remove"/>
                                        <p:tgtEl>
                                          <p:spTgt spid="5"/>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0"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1"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500"/>
                                        <p:tgtEl>
                                          <p:spTgt spid="2"/>
                                        </p:tgtEl>
                                      </p:cBhvr>
                                    </p:animEffect>
                                  </p:childTnLst>
                                </p:cTn>
                              </p:par>
                            </p:childTnLst>
                          </p:cTn>
                        </p:par>
                        <p:par>
                          <p:cTn id="64" fill="hold">
                            <p:stCondLst>
                              <p:cond delay="155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0F36F-A0FF-5626-EC4C-965CA07D42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94F2E3-F430-E985-111C-DAB989A545D5}"/>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up from the bigger number. Look at the problem and pick the larger number then count up from that number to find the total. Count along with the smartboard when the dots light up! Let’s get started.</a:t>
            </a:r>
          </a:p>
          <a:p>
            <a:pPr marL="0" indent="0">
              <a:buNone/>
            </a:pPr>
            <a:endParaRPr lang="en-US" dirty="0"/>
          </a:p>
        </p:txBody>
      </p:sp>
      <p:pic>
        <p:nvPicPr>
          <p:cNvPr id="9" name="Audio 8">
            <a:extLst>
              <a:ext uri="{FF2B5EF4-FFF2-40B4-BE49-F238E27FC236}">
                <a16:creationId xmlns:a16="http://schemas.microsoft.com/office/drawing/2014/main" id="{E54A10CB-0E66-5852-2890-EBC376A3FC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411780"/>
      </p:ext>
    </p:extLst>
  </p:cSld>
  <p:clrMapOvr>
    <a:masterClrMapping/>
  </p:clrMapOvr>
  <mc:AlternateContent xmlns:mc="http://schemas.openxmlformats.org/markup-compatibility/2006" xmlns:p14="http://schemas.microsoft.com/office/powerpoint/2010/main">
    <mc:Choice Requires="p14">
      <p:transition spd="slow" p14:dur="2000" advTm="13658"/>
    </mc:Choice>
    <mc:Fallback xmlns="">
      <p:transition spd="slow" advTm="13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BF549-0994-BF97-A3BA-C121C5FEDC47}"/>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0FFCE9E-3507-102F-5AE7-BE5055CA57A8}"/>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4838DDB-E1D4-AC16-E233-C0220777D2D5}"/>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518814D-0771-2D18-192C-17F838339ED9}"/>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7858FDF9-E1F1-E832-8ADF-D3C4F6EB7891}"/>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733D070E-EA21-9F67-DC57-AA9B0D07A5A5}"/>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258A5A9-6E01-1D18-C0F0-2754D55FCE8E}"/>
              </a:ext>
            </a:extLst>
          </p:cNvPr>
          <p:cNvSpPr txBox="1"/>
          <p:nvPr/>
        </p:nvSpPr>
        <p:spPr>
          <a:xfrm>
            <a:off x="4796271"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ABFFA09C-2188-9FA1-E3FF-7DC1AD92C8E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6D246CA-6AF5-DD73-E19D-AFFC9381C553}"/>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959FD680-5EEA-EA90-E46D-B6C7F519585B}"/>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CA5D4D3-CA57-63B8-CB6F-B5851AE8E341}"/>
              </a:ext>
            </a:extLst>
          </p:cNvPr>
          <p:cNvSpPr/>
          <p:nvPr/>
        </p:nvSpPr>
        <p:spPr>
          <a:xfrm>
            <a:off x="7751125" y="14755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C995DC1-60B4-EA07-D7AD-062C74FC6466}"/>
              </a:ext>
            </a:extLst>
          </p:cNvPr>
          <p:cNvSpPr/>
          <p:nvPr/>
        </p:nvSpPr>
        <p:spPr>
          <a:xfrm>
            <a:off x="7223893" y="19984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CD26EE9-82D5-8379-846B-742517C98FDF}"/>
              </a:ext>
            </a:extLst>
          </p:cNvPr>
          <p:cNvSpPr/>
          <p:nvPr/>
        </p:nvSpPr>
        <p:spPr>
          <a:xfrm>
            <a:off x="8280662" y="20113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AD5B0FF0-4E16-11FD-E5FC-4ED4BA9A4951}"/>
              </a:ext>
            </a:extLst>
          </p:cNvPr>
          <p:cNvSpPr/>
          <p:nvPr/>
        </p:nvSpPr>
        <p:spPr>
          <a:xfrm>
            <a:off x="7732155" y="364584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F0E304-6E31-9A91-6391-E3A3CC655B03}"/>
              </a:ext>
            </a:extLst>
          </p:cNvPr>
          <p:cNvSpPr/>
          <p:nvPr/>
        </p:nvSpPr>
        <p:spPr>
          <a:xfrm>
            <a:off x="7223893" y="31359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80A89807-ECB6-94FB-077B-45AD1B03F660}"/>
              </a:ext>
            </a:extLst>
          </p:cNvPr>
          <p:cNvSpPr/>
          <p:nvPr/>
        </p:nvSpPr>
        <p:spPr>
          <a:xfrm>
            <a:off x="8280662" y="419854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1BB7E565-BA85-6336-5C40-461C7978E4E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9538785"/>
      </p:ext>
    </p:extLst>
  </p:cSld>
  <p:clrMapOvr>
    <a:masterClrMapping/>
  </p:clrMapOvr>
  <mc:AlternateContent xmlns:mc="http://schemas.openxmlformats.org/markup-compatibility/2006" xmlns:p14="http://schemas.microsoft.com/office/powerpoint/2010/main">
    <mc:Choice Requires="p14">
      <p:transition spd="slow" p14:dur="2000" advClick="0" advTm="20115"/>
    </mc:Choice>
    <mc:Fallback xmlns="">
      <p:transition spd="slow" advClick="0" advTm="201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5"/>
                                        </p:tgtEl>
                                        <p:attrNameLst>
                                          <p:attrName>style.color</p:attrName>
                                        </p:attrNameLst>
                                      </p:cBhvr>
                                      <p:to>
                                        <a:schemeClr val="bg1"/>
                                      </p:to>
                                    </p:animClr>
                                    <p:animClr clrSpc="rgb" dir="cw">
                                      <p:cBhvr>
                                        <p:cTn id="42" dur="500" autoRev="1" fill="remove"/>
                                        <p:tgtEl>
                                          <p:spTgt spid="15"/>
                                        </p:tgtEl>
                                        <p:attrNameLst>
                                          <p:attrName>fillcolor</p:attrName>
                                        </p:attrNameLst>
                                      </p:cBhvr>
                                      <p:to>
                                        <a:schemeClr val="bg1"/>
                                      </p:to>
                                    </p:animClr>
                                    <p:set>
                                      <p:cBhvr>
                                        <p:cTn id="43" dur="500" autoRev="1" fill="remove"/>
                                        <p:tgtEl>
                                          <p:spTgt spid="15"/>
                                        </p:tgtEl>
                                        <p:attrNameLst>
                                          <p:attrName>fill.type</p:attrName>
                                        </p:attrNameLst>
                                      </p:cBhvr>
                                      <p:to>
                                        <p:strVal val="solid"/>
                                      </p:to>
                                    </p:set>
                                    <p:set>
                                      <p:cBhvr>
                                        <p:cTn id="44" dur="500" autoRev="1" fill="remove"/>
                                        <p:tgtEl>
                                          <p:spTgt spid="15"/>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nodeType="afterEffect">
                                  <p:stCondLst>
                                    <p:cond delay="1000"/>
                                  </p:stCondLst>
                                  <p:childTnLst>
                                    <p:animClr clrSpc="rgb" dir="cw">
                                      <p:cBhvr override="childStyle">
                                        <p:cTn id="47" dur="500" autoRev="1" fill="remove"/>
                                        <p:tgtEl>
                                          <p:spTgt spid="14"/>
                                        </p:tgtEl>
                                        <p:attrNameLst>
                                          <p:attrName>style.color</p:attrName>
                                        </p:attrNameLst>
                                      </p:cBhvr>
                                      <p:to>
                                        <a:schemeClr val="bg1"/>
                                      </p:to>
                                    </p:animClr>
                                    <p:animClr clrSpc="rgb" dir="cw">
                                      <p:cBhvr>
                                        <p:cTn id="48" dur="500" autoRev="1" fill="remove"/>
                                        <p:tgtEl>
                                          <p:spTgt spid="14"/>
                                        </p:tgtEl>
                                        <p:attrNameLst>
                                          <p:attrName>fillcolor</p:attrName>
                                        </p:attrNameLst>
                                      </p:cBhvr>
                                      <p:to>
                                        <a:schemeClr val="bg1"/>
                                      </p:to>
                                    </p:animClr>
                                    <p:set>
                                      <p:cBhvr>
                                        <p:cTn id="49" dur="500" autoRev="1" fill="remove"/>
                                        <p:tgtEl>
                                          <p:spTgt spid="14"/>
                                        </p:tgtEl>
                                        <p:attrNameLst>
                                          <p:attrName>fill.type</p:attrName>
                                        </p:attrNameLst>
                                      </p:cBhvr>
                                      <p:to>
                                        <p:strVal val="solid"/>
                                      </p:to>
                                    </p:set>
                                    <p:set>
                                      <p:cBhvr>
                                        <p:cTn id="50" dur="500" autoRev="1" fill="remove"/>
                                        <p:tgtEl>
                                          <p:spTgt spid="14"/>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16"/>
                                        </p:tgtEl>
                                        <p:attrNameLst>
                                          <p:attrName>style.color</p:attrName>
                                        </p:attrNameLst>
                                      </p:cBhvr>
                                      <p:to>
                                        <a:schemeClr val="bg1"/>
                                      </p:to>
                                    </p:animClr>
                                    <p:animClr clrSpc="rgb" dir="cw">
                                      <p:cBhvr>
                                        <p:cTn id="54" dur="500" autoRev="1" fill="remove"/>
                                        <p:tgtEl>
                                          <p:spTgt spid="16"/>
                                        </p:tgtEl>
                                        <p:attrNameLst>
                                          <p:attrName>fillcolor</p:attrName>
                                        </p:attrNameLst>
                                      </p:cBhvr>
                                      <p:to>
                                        <a:schemeClr val="bg1"/>
                                      </p:to>
                                    </p:animClr>
                                    <p:set>
                                      <p:cBhvr>
                                        <p:cTn id="55" dur="500" autoRev="1" fill="remove"/>
                                        <p:tgtEl>
                                          <p:spTgt spid="16"/>
                                        </p:tgtEl>
                                        <p:attrNameLst>
                                          <p:attrName>fill.type</p:attrName>
                                        </p:attrNameLst>
                                      </p:cBhvr>
                                      <p:to>
                                        <p:strVal val="solid"/>
                                      </p:to>
                                    </p:set>
                                    <p:set>
                                      <p:cBhvr>
                                        <p:cTn id="56" dur="500" autoRev="1" fill="remove"/>
                                        <p:tgtEl>
                                          <p:spTgt spid="16"/>
                                        </p:tgtEl>
                                        <p:attrNameLst>
                                          <p:attrName>fill.on</p:attrName>
                                        </p:attrNameLst>
                                      </p:cBhvr>
                                      <p:to>
                                        <p:strVal val="true"/>
                                      </p:to>
                                    </p:set>
                                  </p:childTnLst>
                                </p:cTn>
                              </p:par>
                            </p:childTnLst>
                          </p:cTn>
                        </p:par>
                        <p:par>
                          <p:cTn id="57" fill="hold">
                            <p:stCondLst>
                              <p:cond delay="13500"/>
                            </p:stCondLst>
                            <p:childTnLst>
                              <p:par>
                                <p:cTn id="58" presetID="6" presetClass="emph" presetSubtype="0" fill="remove" grpId="1" nodeType="afterEffect">
                                  <p:stCondLst>
                                    <p:cond delay="500"/>
                                  </p:stCondLst>
                                  <p:childTnLst>
                                    <p:animScale>
                                      <p:cBhvr>
                                        <p:cTn id="59" dur="1000" fill="hold"/>
                                        <p:tgtEl>
                                          <p:spTgt spid="11"/>
                                        </p:tgtEl>
                                      </p:cBhvr>
                                      <p:by x="150000" y="150000"/>
                                    </p:animScale>
                                  </p:childTnLst>
                                </p:cTn>
                              </p:par>
                            </p:childTnLst>
                          </p:cTn>
                        </p:par>
                        <p:par>
                          <p:cTn id="60" fill="hold">
                            <p:stCondLst>
                              <p:cond delay="15000"/>
                            </p:stCondLst>
                            <p:childTnLst>
                              <p:par>
                                <p:cTn id="61" presetID="6" presetClass="emph" presetSubtype="0" fill="remove" grpId="0" nodeType="afterEffect">
                                  <p:stCondLst>
                                    <p:cond delay="0"/>
                                  </p:stCondLst>
                                  <p:childTnLst>
                                    <p:animScale>
                                      <p:cBhvr>
                                        <p:cTn id="62" dur="1000" fill="hold"/>
                                        <p:tgtEl>
                                          <p:spTgt spid="12"/>
                                        </p:tgtEl>
                                      </p:cBhvr>
                                      <p:by x="150000" y="150000"/>
                                    </p:animScale>
                                  </p:childTnLst>
                                </p:cTn>
                              </p:par>
                            </p:childTnLst>
                          </p:cTn>
                        </p:par>
                        <p:par>
                          <p:cTn id="63" fill="hold">
                            <p:stCondLst>
                              <p:cond delay="16000"/>
                            </p:stCondLst>
                            <p:childTnLst>
                              <p:par>
                                <p:cTn id="64" presetID="6" presetClass="emph" presetSubtype="0" fill="remove" grpId="0" nodeType="afterEffect">
                                  <p:stCondLst>
                                    <p:cond delay="0"/>
                                  </p:stCondLst>
                                  <p:childTnLst>
                                    <p:animScale>
                                      <p:cBhvr>
                                        <p:cTn id="65" dur="1000" fill="hold"/>
                                        <p:tgtEl>
                                          <p:spTgt spid="13"/>
                                        </p:tgtEl>
                                      </p:cBhvr>
                                      <p:by x="150000" y="150000"/>
                                    </p:animScale>
                                  </p:childTnLst>
                                </p:cTn>
                              </p:par>
                            </p:childTnLst>
                          </p:cTn>
                        </p:par>
                        <p:par>
                          <p:cTn id="66" fill="hold">
                            <p:stCondLst>
                              <p:cond delay="17000"/>
                            </p:stCondLst>
                            <p:childTnLst>
                              <p:par>
                                <p:cTn id="67" presetID="3" presetClass="entr" presetSubtype="10"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blinds(horizontal)">
                                      <p:cBhvr>
                                        <p:cTn id="69" dur="500"/>
                                        <p:tgtEl>
                                          <p:spTgt spid="2"/>
                                        </p:tgtEl>
                                      </p:cBhvr>
                                    </p:animEffect>
                                  </p:childTnLst>
                                </p:cTn>
                              </p:par>
                            </p:childTnLst>
                          </p:cTn>
                        </p:par>
                        <p:par>
                          <p:cTn id="70" fill="hold">
                            <p:stCondLst>
                              <p:cond delay="17500"/>
                            </p:stCondLst>
                            <p:childTnLst>
                              <p:par>
                                <p:cTn id="71" presetID="1" presetClass="entr" presetSubtype="0" fill="hold" grpId="0" nodeType="afterEffect">
                                  <p:stCondLst>
                                    <p:cond delay="1000"/>
                                  </p:stCondLst>
                                  <p:childTnLst>
                                    <p:set>
                                      <p:cBhvr>
                                        <p:cTn id="7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3" fill="hold" display="0">
                  <p:stCondLst>
                    <p:cond delay="indefinite"/>
                  </p:stCondLst>
                  <p:endCondLst>
                    <p:cond evt="onStopAudio" delay="0">
                      <p:tgtEl>
                        <p:sldTgt/>
                      </p:tgtEl>
                    </p:cond>
                  </p:endCondLst>
                </p:cTn>
                <p:tgtEl>
                  <p:spTgt spid="30"/>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61F7A-43C3-AEC7-7D9A-29E539E5EF0B}"/>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DFD3C3A-20C8-0A94-1A9F-F583A4737213}"/>
              </a:ext>
            </a:extLst>
          </p:cNvPr>
          <p:cNvSpPr/>
          <p:nvPr/>
        </p:nvSpPr>
        <p:spPr>
          <a:xfrm>
            <a:off x="813219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7A1B30C-7B82-E4B1-EB23-F9A860596E1E}"/>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B64921-095D-FD69-5F21-7CB4295B64FA}"/>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973A7606-E81B-43D9-2E77-AFA743602756}"/>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284CFE29-05C9-52BA-C615-EC8B39AB227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FA47A25-E693-E588-CC79-C6D52071872E}"/>
              </a:ext>
            </a:extLst>
          </p:cNvPr>
          <p:cNvSpPr txBox="1"/>
          <p:nvPr/>
        </p:nvSpPr>
        <p:spPr>
          <a:xfrm>
            <a:off x="4912302" y="4668975"/>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AC5A09A6-8C33-694F-97A0-C67B19BF2F6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8EC9D05-E7F4-DF31-690F-7570B35702C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556251F3-6328-4534-E103-B289EA83601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9CF56F2-1870-0CE6-90C0-D526A207E559}"/>
              </a:ext>
            </a:extLst>
          </p:cNvPr>
          <p:cNvSpPr/>
          <p:nvPr/>
        </p:nvSpPr>
        <p:spPr>
          <a:xfrm>
            <a:off x="7225585" y="181373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5CD781E-C0DD-8A45-5F31-E71B12841CB8}"/>
              </a:ext>
            </a:extLst>
          </p:cNvPr>
          <p:cNvSpPr/>
          <p:nvPr/>
        </p:nvSpPr>
        <p:spPr>
          <a:xfrm>
            <a:off x="8132192" y="181373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CB436D7-BAAA-0634-58BB-7CC63B70DCE4}"/>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E3FFB74D-5A82-EE7D-A4F6-E20E423C41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33057442"/>
      </p:ext>
    </p:extLst>
  </p:cSld>
  <p:clrMapOvr>
    <a:masterClrMapping/>
  </p:clrMapOvr>
  <mc:AlternateContent xmlns:mc="http://schemas.openxmlformats.org/markup-compatibility/2006" xmlns:p14="http://schemas.microsoft.com/office/powerpoint/2010/main">
    <mc:Choice Requires="p14">
      <p:transition spd="slow" p14:dur="2000" advClick="0" advTm="17328"/>
    </mc:Choice>
    <mc:Fallback xmlns="">
      <p:transition spd="slow" advClick="0" advTm="17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6" presetClass="emph" presetSubtype="0" fill="remove" grpId="1" nodeType="afterEffect">
                                  <p:stCondLst>
                                    <p:cond delay="500"/>
                                  </p:stCondLst>
                                  <p:childTnLst>
                                    <p:animScale>
                                      <p:cBhvr>
                                        <p:cTn id="42" dur="1000" fill="hold"/>
                                        <p:tgtEl>
                                          <p:spTgt spid="11"/>
                                        </p:tgtEl>
                                      </p:cBhvr>
                                      <p:by x="150000" y="150000"/>
                                    </p:animScale>
                                  </p:childTnLst>
                                </p:cTn>
                              </p:par>
                            </p:childTnLst>
                          </p:cTn>
                        </p:par>
                        <p:par>
                          <p:cTn id="43" fill="hold">
                            <p:stCondLst>
                              <p:cond delay="11000"/>
                            </p:stCondLst>
                            <p:childTnLst>
                              <p:par>
                                <p:cTn id="44" presetID="6" presetClass="emph" presetSubtype="0" fill="remove" grpId="0" nodeType="afterEffect">
                                  <p:stCondLst>
                                    <p:cond delay="0"/>
                                  </p:stCondLst>
                                  <p:childTnLst>
                                    <p:animScale>
                                      <p:cBhvr>
                                        <p:cTn id="45" dur="1000" fill="hold"/>
                                        <p:tgtEl>
                                          <p:spTgt spid="12"/>
                                        </p:tgtEl>
                                      </p:cBhvr>
                                      <p:by x="150000" y="150000"/>
                                    </p:animScale>
                                  </p:childTnLst>
                                </p:cTn>
                              </p:par>
                            </p:childTnLst>
                          </p:cTn>
                        </p:par>
                        <p:par>
                          <p:cTn id="46" fill="hold">
                            <p:stCondLst>
                              <p:cond delay="12000"/>
                            </p:stCondLst>
                            <p:childTnLst>
                              <p:par>
                                <p:cTn id="47" presetID="6" presetClass="emph" presetSubtype="0" fill="remove" grpId="0" nodeType="afterEffect">
                                  <p:stCondLst>
                                    <p:cond delay="0"/>
                                  </p:stCondLst>
                                  <p:childTnLst>
                                    <p:animScale>
                                      <p:cBhvr>
                                        <p:cTn id="48" dur="1000" fill="hold"/>
                                        <p:tgtEl>
                                          <p:spTgt spid="13"/>
                                        </p:tgtEl>
                                      </p:cBhvr>
                                      <p:by x="150000" y="150000"/>
                                    </p:animScale>
                                  </p:childTnLst>
                                </p:cTn>
                              </p:par>
                            </p:childTnLst>
                          </p:cTn>
                        </p:par>
                        <p:par>
                          <p:cTn id="49" fill="hold">
                            <p:stCondLst>
                              <p:cond delay="13000"/>
                            </p:stCondLst>
                            <p:childTnLst>
                              <p:par>
                                <p:cTn id="50" presetID="3" presetClass="entr" presetSubtype="1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par>
                          <p:cTn id="53" fill="hold">
                            <p:stCondLst>
                              <p:cond delay="13500"/>
                            </p:stCondLst>
                            <p:childTnLst>
                              <p:par>
                                <p:cTn id="54" presetID="1" presetClass="entr" presetSubtype="0" fill="hold" grpId="0" nodeType="afterEffect">
                                  <p:stCondLst>
                                    <p:cond delay="1000"/>
                                  </p:stCondLst>
                                  <p:childTnLst>
                                    <p:set>
                                      <p:cBhvr>
                                        <p:cTn id="5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6" fill="hold" display="0">
                  <p:stCondLst>
                    <p:cond delay="indefinite"/>
                  </p:stCondLst>
                  <p:endCondLst>
                    <p:cond evt="onStopAudio" delay="0">
                      <p:tgtEl>
                        <p:sldTgt/>
                      </p:tgtEl>
                    </p:cond>
                  </p:endCondLst>
                </p:cTn>
                <p:tgtEl>
                  <p:spTgt spid="30"/>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77E10-7E0D-6B03-1FA8-A094A0DDE328}"/>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B0E84BC3-74A7-ED88-2F71-19B14256DEA4}"/>
              </a:ext>
            </a:extLst>
          </p:cNvPr>
          <p:cNvSpPr/>
          <p:nvPr/>
        </p:nvSpPr>
        <p:spPr>
          <a:xfrm>
            <a:off x="8280662" y="190204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B5B52D7-D3AD-F7FF-7EB3-69B1B6627BD7}"/>
              </a:ext>
            </a:extLst>
          </p:cNvPr>
          <p:cNvSpPr/>
          <p:nvPr/>
        </p:nvSpPr>
        <p:spPr>
          <a:xfrm>
            <a:off x="7171139"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1D5C170-2AC2-C867-4807-7A384F38CF5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A78F20C5-215D-0D28-EE8C-4DBC1BA47356}"/>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B2933AB9-3A58-298B-4AC6-633228A641C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6D0EA72-5B8A-CE28-6A5B-48D43CCDC1DA}"/>
              </a:ext>
            </a:extLst>
          </p:cNvPr>
          <p:cNvSpPr txBox="1"/>
          <p:nvPr/>
        </p:nvSpPr>
        <p:spPr>
          <a:xfrm>
            <a:off x="4787977"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F7390900-3495-0F65-6F98-E0FFE661646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5BA10E7-5E7D-6934-BED9-B8E85F97CB01}"/>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44B2038-4618-5FDE-E4ED-7C48F1DBABA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7D341017-84C5-5FBF-5DEF-C2DCB78CF968}"/>
              </a:ext>
            </a:extLst>
          </p:cNvPr>
          <p:cNvSpPr/>
          <p:nvPr/>
        </p:nvSpPr>
        <p:spPr>
          <a:xfrm>
            <a:off x="7163926"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9F3BFF4-6511-2283-618E-C071AF35B76B}"/>
              </a:ext>
            </a:extLst>
          </p:cNvPr>
          <p:cNvSpPr/>
          <p:nvPr/>
        </p:nvSpPr>
        <p:spPr>
          <a:xfrm>
            <a:off x="8280662"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B39A848-CA26-7A8E-13B7-C3CF47E1FAE5}"/>
              </a:ext>
            </a:extLst>
          </p:cNvPr>
          <p:cNvSpPr/>
          <p:nvPr/>
        </p:nvSpPr>
        <p:spPr>
          <a:xfrm>
            <a:off x="7202479" y="40503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4395E66-5095-9DD9-AA57-8140D9CB1515}"/>
              </a:ext>
            </a:extLst>
          </p:cNvPr>
          <p:cNvSpPr/>
          <p:nvPr/>
        </p:nvSpPr>
        <p:spPr>
          <a:xfrm>
            <a:off x="8267587" y="40561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B789B6DD-539C-0A19-2115-F60A6071C06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8466435"/>
      </p:ext>
    </p:extLst>
  </p:cSld>
  <p:clrMapOvr>
    <a:masterClrMapping/>
  </p:clrMapOvr>
  <mc:AlternateContent xmlns:mc="http://schemas.openxmlformats.org/markup-compatibility/2006" xmlns:p14="http://schemas.microsoft.com/office/powerpoint/2010/main">
    <mc:Choice Requires="p14">
      <p:transition spd="slow" p14:dur="2000" advClick="0" advTm="18028"/>
    </mc:Choice>
    <mc:Fallback xmlns="">
      <p:transition spd="slow" advClick="0" advTm="180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6"/>
                                        </p:tgtEl>
                                        <p:attrNameLst>
                                          <p:attrName>style.color</p:attrName>
                                        </p:attrNameLst>
                                      </p:cBhvr>
                                      <p:to>
                                        <a:schemeClr val="bg1"/>
                                      </p:to>
                                    </p:animClr>
                                    <p:animClr clrSpc="rgb" dir="cw">
                                      <p:cBhvr>
                                        <p:cTn id="16" dur="500" autoRev="1" fill="remove"/>
                                        <p:tgtEl>
                                          <p:spTgt spid="6"/>
                                        </p:tgtEl>
                                        <p:attrNameLst>
                                          <p:attrName>fillcolor</p:attrName>
                                        </p:attrNameLst>
                                      </p:cBhvr>
                                      <p:to>
                                        <a:schemeClr val="bg1"/>
                                      </p:to>
                                    </p:animClr>
                                    <p:set>
                                      <p:cBhvr>
                                        <p:cTn id="17" dur="500" autoRev="1" fill="remove"/>
                                        <p:tgtEl>
                                          <p:spTgt spid="6"/>
                                        </p:tgtEl>
                                        <p:attrNameLst>
                                          <p:attrName>fill.type</p:attrName>
                                        </p:attrNameLst>
                                      </p:cBhvr>
                                      <p:to>
                                        <p:strVal val="solid"/>
                                      </p:to>
                                    </p:set>
                                    <p:set>
                                      <p:cBhvr>
                                        <p:cTn id="18" dur="500" autoRev="1" fill="remove"/>
                                        <p:tgtEl>
                                          <p:spTgt spid="6"/>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7"/>
                                        </p:tgtEl>
                                        <p:attrNameLst>
                                          <p:attrName>style.color</p:attrName>
                                        </p:attrNameLst>
                                      </p:cBhvr>
                                      <p:to>
                                        <a:schemeClr val="bg1"/>
                                      </p:to>
                                    </p:animClr>
                                    <p:animClr clrSpc="rgb" dir="cw">
                                      <p:cBhvr>
                                        <p:cTn id="21" dur="500" autoRev="1" fill="remove"/>
                                        <p:tgtEl>
                                          <p:spTgt spid="7"/>
                                        </p:tgtEl>
                                        <p:attrNameLst>
                                          <p:attrName>fillcolor</p:attrName>
                                        </p:attrNameLst>
                                      </p:cBhvr>
                                      <p:to>
                                        <a:schemeClr val="bg1"/>
                                      </p:to>
                                    </p:animClr>
                                    <p:set>
                                      <p:cBhvr>
                                        <p:cTn id="22" dur="500" autoRev="1" fill="remove"/>
                                        <p:tgtEl>
                                          <p:spTgt spid="7"/>
                                        </p:tgtEl>
                                        <p:attrNameLst>
                                          <p:attrName>fill.type</p:attrName>
                                        </p:attrNameLst>
                                      </p:cBhvr>
                                      <p:to>
                                        <p:strVal val="solid"/>
                                      </p:to>
                                    </p:set>
                                    <p:set>
                                      <p:cBhvr>
                                        <p:cTn id="23" dur="500" autoRev="1" fill="remove"/>
                                        <p:tgtEl>
                                          <p:spTgt spid="7"/>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5"/>
                                        </p:tgtEl>
                                        <p:attrNameLst>
                                          <p:attrName>style.color</p:attrName>
                                        </p:attrNameLst>
                                      </p:cBhvr>
                                      <p:to>
                                        <a:schemeClr val="bg1"/>
                                      </p:to>
                                    </p:animClr>
                                    <p:animClr clrSpc="rgb" dir="cw">
                                      <p:cBhvr>
                                        <p:cTn id="43" dur="500" autoRev="1" fill="remove"/>
                                        <p:tgtEl>
                                          <p:spTgt spid="5"/>
                                        </p:tgtEl>
                                        <p:attrNameLst>
                                          <p:attrName>fillcolor</p:attrName>
                                        </p:attrNameLst>
                                      </p:cBhvr>
                                      <p:to>
                                        <a:schemeClr val="bg1"/>
                                      </p:to>
                                    </p:animClr>
                                    <p:set>
                                      <p:cBhvr>
                                        <p:cTn id="44" dur="500" autoRev="1" fill="remove"/>
                                        <p:tgtEl>
                                          <p:spTgt spid="5"/>
                                        </p:tgtEl>
                                        <p:attrNameLst>
                                          <p:attrName>fill.type</p:attrName>
                                        </p:attrNameLst>
                                      </p:cBhvr>
                                      <p:to>
                                        <p:strVal val="solid"/>
                                      </p:to>
                                    </p:set>
                                    <p:set>
                                      <p:cBhvr>
                                        <p:cTn id="45" dur="500" autoRev="1" fill="remove"/>
                                        <p:tgtEl>
                                          <p:spTgt spid="5"/>
                                        </p:tgtEl>
                                        <p:attrNameLst>
                                          <p:attrName>fill.on</p:attrName>
                                        </p:attrNameLst>
                                      </p:cBhvr>
                                      <p:to>
                                        <p:strVal val="true"/>
                                      </p:to>
                                    </p:set>
                                  </p:childTnLst>
                                </p:cTn>
                              </p:par>
                            </p:childTnLst>
                          </p:cTn>
                        </p:par>
                        <p:par>
                          <p:cTn id="46" fill="hold">
                            <p:stCondLst>
                              <p:cond delay="11500"/>
                            </p:stCondLst>
                            <p:childTnLst>
                              <p:par>
                                <p:cTn id="47" presetID="6" presetClass="emph" presetSubtype="0" fill="remove" grpId="0" nodeType="afterEffect">
                                  <p:stCondLst>
                                    <p:cond delay="500"/>
                                  </p:stCondLst>
                                  <p:childTnLst>
                                    <p:animScale>
                                      <p:cBhvr>
                                        <p:cTn id="48" dur="1000" fill="hold"/>
                                        <p:tgtEl>
                                          <p:spTgt spid="11"/>
                                        </p:tgtEl>
                                      </p:cBhvr>
                                      <p:by x="150000" y="150000"/>
                                    </p:animScale>
                                  </p:childTnLst>
                                </p:cTn>
                              </p:par>
                            </p:childTnLst>
                          </p:cTn>
                        </p:par>
                        <p:par>
                          <p:cTn id="49" fill="hold">
                            <p:stCondLst>
                              <p:cond delay="13000"/>
                            </p:stCondLst>
                            <p:childTnLst>
                              <p:par>
                                <p:cTn id="50" presetID="6" presetClass="emph" presetSubtype="0" fill="remove" grpId="0" nodeType="afterEffect">
                                  <p:stCondLst>
                                    <p:cond delay="0"/>
                                  </p:stCondLst>
                                  <p:childTnLst>
                                    <p:animScale>
                                      <p:cBhvr>
                                        <p:cTn id="51" dur="1000" fill="hold"/>
                                        <p:tgtEl>
                                          <p:spTgt spid="12"/>
                                        </p:tgtEl>
                                      </p:cBhvr>
                                      <p:by x="150000" y="150000"/>
                                    </p:animScale>
                                  </p:childTnLst>
                                </p:cTn>
                              </p:par>
                            </p:childTnLst>
                          </p:cTn>
                        </p:par>
                        <p:par>
                          <p:cTn id="52" fill="hold">
                            <p:stCondLst>
                              <p:cond delay="14000"/>
                            </p:stCondLst>
                            <p:childTnLst>
                              <p:par>
                                <p:cTn id="53" presetID="6" presetClass="emph" presetSubtype="0" fill="remove" grpId="1" nodeType="afterEffect">
                                  <p:stCondLst>
                                    <p:cond delay="0"/>
                                  </p:stCondLst>
                                  <p:childTnLst>
                                    <p:animScale>
                                      <p:cBhvr>
                                        <p:cTn id="54" dur="1000" fill="hold"/>
                                        <p:tgtEl>
                                          <p:spTgt spid="13"/>
                                        </p:tgtEl>
                                      </p:cBhvr>
                                      <p:by x="150000" y="150000"/>
                                    </p:animScale>
                                  </p:childTnLst>
                                </p:cTn>
                              </p:par>
                            </p:childTnLst>
                          </p:cTn>
                        </p:par>
                        <p:par>
                          <p:cTn id="55" fill="hold">
                            <p:stCondLst>
                              <p:cond delay="15000"/>
                            </p:stCondLst>
                            <p:childTnLst>
                              <p:par>
                                <p:cTn id="56" presetID="3"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linds(horizontal)">
                                      <p:cBhvr>
                                        <p:cTn id="58" dur="500"/>
                                        <p:tgtEl>
                                          <p:spTgt spid="2"/>
                                        </p:tgtEl>
                                      </p:cBhvr>
                                    </p:animEffect>
                                  </p:childTnLst>
                                </p:cTn>
                              </p:par>
                            </p:childTnLst>
                          </p:cTn>
                        </p:par>
                        <p:par>
                          <p:cTn id="59" fill="hold">
                            <p:stCondLst>
                              <p:cond delay="15500"/>
                            </p:stCondLst>
                            <p:childTnLst>
                              <p:par>
                                <p:cTn id="60" presetID="1" presetClass="entr" presetSubtype="0" fill="hold" grpId="0" nodeType="afterEffect">
                                  <p:stCondLst>
                                    <p:cond delay="100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A05B-766B-6DB6-4B25-DFEAB243AB4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4D2E2CD-D5D4-A9FA-98B2-63F915FA24EC}"/>
              </a:ext>
            </a:extLst>
          </p:cNvPr>
          <p:cNvSpPr/>
          <p:nvPr/>
        </p:nvSpPr>
        <p:spPr>
          <a:xfrm>
            <a:off x="7225585"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3EB9C06-7457-E9C2-27C0-C1620CBC831E}"/>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A89F253-049E-966C-BD55-567537D67560}"/>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466D80EB-1170-830D-B0A2-18FBD241B107}"/>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7ED791C3-2AF5-CF53-DC6B-44F68DFE24F4}"/>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5C5D8AE-2C1A-FE1F-3DB0-8FCA0D88FA67}"/>
              </a:ext>
            </a:extLst>
          </p:cNvPr>
          <p:cNvSpPr txBox="1"/>
          <p:nvPr/>
        </p:nvSpPr>
        <p:spPr>
          <a:xfrm>
            <a:off x="4819650" y="4711780"/>
            <a:ext cx="1477240" cy="2400657"/>
          </a:xfrm>
          <a:prstGeom prst="rect">
            <a:avLst/>
          </a:prstGeom>
          <a:noFill/>
        </p:spPr>
        <p:txBody>
          <a:bodyPr wrap="square">
            <a:spAutoFit/>
          </a:bodyPr>
          <a:lstStyle/>
          <a:p>
            <a:r>
              <a:rPr lang="en-US" sz="15000" dirty="0"/>
              <a:t>3</a:t>
            </a:r>
          </a:p>
        </p:txBody>
      </p:sp>
      <p:sp>
        <p:nvSpPr>
          <p:cNvPr id="12" name="TextBox 11">
            <a:extLst>
              <a:ext uri="{FF2B5EF4-FFF2-40B4-BE49-F238E27FC236}">
                <a16:creationId xmlns:a16="http://schemas.microsoft.com/office/drawing/2014/main" id="{C6939E2C-C997-7C85-151C-D9311609C22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2A95BB15-605F-CA7E-BA02-B105F19D03E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D540C92-B5FD-4B09-AC22-3C60B7F8C1CD}"/>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C3DDBE5-BBA1-5A43-0732-A94D5CD7A918}"/>
              </a:ext>
            </a:extLst>
          </p:cNvPr>
          <p:cNvSpPr/>
          <p:nvPr/>
        </p:nvSpPr>
        <p:spPr>
          <a:xfrm>
            <a:off x="8139985" y="40503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674F9124-9721-F83A-9500-3019D10D92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7996572"/>
      </p:ext>
    </p:extLst>
  </p:cSld>
  <p:clrMapOvr>
    <a:masterClrMapping/>
  </p:clrMapOvr>
  <mc:AlternateContent xmlns:mc="http://schemas.openxmlformats.org/markup-compatibility/2006" xmlns:p14="http://schemas.microsoft.com/office/powerpoint/2010/main">
    <mc:Choice Requires="p14">
      <p:transition spd="slow" p14:dur="2000" advClick="0" advTm="16251"/>
    </mc:Choice>
    <mc:Fallback xmlns="">
      <p:transition spd="slow" advClick="0" advTm="162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childTnLst>
                          </p:cTn>
                        </p:par>
                        <p:par>
                          <p:cTn id="24" fill="hold">
                            <p:stCondLst>
                              <p:cond delay="7500"/>
                            </p:stCondLst>
                            <p:childTnLst>
                              <p:par>
                                <p:cTn id="25" presetID="27" presetClass="emph" presetSubtype="0" fill="remove" grpId="0" nodeType="afterEffect">
                                  <p:stCondLst>
                                    <p:cond delay="1000"/>
                                  </p:stCondLst>
                                  <p:childTnLst>
                                    <p:animClr clrSpc="rgb" dir="cw">
                                      <p:cBhvr override="childStyle">
                                        <p:cTn id="26" dur="500" autoRev="1" fill="remove"/>
                                        <p:tgtEl>
                                          <p:spTgt spid="8"/>
                                        </p:tgtEl>
                                        <p:attrNameLst>
                                          <p:attrName>style.color</p:attrName>
                                        </p:attrNameLst>
                                      </p:cBhvr>
                                      <p:to>
                                        <a:schemeClr val="bg1"/>
                                      </p:to>
                                    </p:animClr>
                                    <p:animClr clrSpc="rgb" dir="cw">
                                      <p:cBhvr>
                                        <p:cTn id="27" dur="500" autoRev="1" fill="remove"/>
                                        <p:tgtEl>
                                          <p:spTgt spid="8"/>
                                        </p:tgtEl>
                                        <p:attrNameLst>
                                          <p:attrName>fillcolor</p:attrName>
                                        </p:attrNameLst>
                                      </p:cBhvr>
                                      <p:to>
                                        <a:schemeClr val="bg1"/>
                                      </p:to>
                                    </p:animClr>
                                    <p:set>
                                      <p:cBhvr>
                                        <p:cTn id="28" dur="500" autoRev="1" fill="remove"/>
                                        <p:tgtEl>
                                          <p:spTgt spid="8"/>
                                        </p:tgtEl>
                                        <p:attrNameLst>
                                          <p:attrName>fill.type</p:attrName>
                                        </p:attrNameLst>
                                      </p:cBhvr>
                                      <p:to>
                                        <p:strVal val="solid"/>
                                      </p:to>
                                    </p:set>
                                    <p:set>
                                      <p:cBhvr>
                                        <p:cTn id="29" dur="500" autoRev="1" fill="remove"/>
                                        <p:tgtEl>
                                          <p:spTgt spid="8"/>
                                        </p:tgtEl>
                                        <p:attrNameLst>
                                          <p:attrName>fill.on</p:attrName>
                                        </p:attrNameLst>
                                      </p:cBhvr>
                                      <p:to>
                                        <p:strVal val="true"/>
                                      </p:to>
                                    </p:set>
                                  </p:childTnLst>
                                </p:cTn>
                              </p:par>
                            </p:childTnLst>
                          </p:cTn>
                        </p:par>
                        <p:par>
                          <p:cTn id="30" fill="hold">
                            <p:stCondLst>
                              <p:cond delay="9500"/>
                            </p:stCondLst>
                            <p:childTnLst>
                              <p:par>
                                <p:cTn id="31" presetID="6" presetClass="emph" presetSubtype="0" fill="remove" grpId="0" nodeType="afterEffect">
                                  <p:stCondLst>
                                    <p:cond delay="500"/>
                                  </p:stCondLst>
                                  <p:childTnLst>
                                    <p:animScale>
                                      <p:cBhvr>
                                        <p:cTn id="32" dur="1000" fill="hold"/>
                                        <p:tgtEl>
                                          <p:spTgt spid="11"/>
                                        </p:tgtEl>
                                      </p:cBhvr>
                                      <p:by x="150000" y="150000"/>
                                    </p:animScale>
                                  </p:childTnLst>
                                </p:cTn>
                              </p:par>
                            </p:childTnLst>
                          </p:cTn>
                        </p:par>
                        <p:par>
                          <p:cTn id="33" fill="hold">
                            <p:stCondLst>
                              <p:cond delay="11000"/>
                            </p:stCondLst>
                            <p:childTnLst>
                              <p:par>
                                <p:cTn id="34" presetID="6" presetClass="emph" presetSubtype="0" fill="remove" grpId="0" nodeType="afterEffect">
                                  <p:stCondLst>
                                    <p:cond delay="0"/>
                                  </p:stCondLst>
                                  <p:childTnLst>
                                    <p:animScale>
                                      <p:cBhvr>
                                        <p:cTn id="35" dur="1000" fill="hold"/>
                                        <p:tgtEl>
                                          <p:spTgt spid="12"/>
                                        </p:tgtEl>
                                      </p:cBhvr>
                                      <p:by x="150000" y="150000"/>
                                    </p:animScale>
                                  </p:childTnLst>
                                </p:cTn>
                              </p:par>
                            </p:childTnLst>
                          </p:cTn>
                        </p:par>
                        <p:par>
                          <p:cTn id="36" fill="hold">
                            <p:stCondLst>
                              <p:cond delay="12000"/>
                            </p:stCondLst>
                            <p:childTnLst>
                              <p:par>
                                <p:cTn id="37" presetID="6" presetClass="emph" presetSubtype="0" fill="remove" grpId="1" nodeType="afterEffect">
                                  <p:stCondLst>
                                    <p:cond delay="0"/>
                                  </p:stCondLst>
                                  <p:childTnLst>
                                    <p:animScale>
                                      <p:cBhvr>
                                        <p:cTn id="38" dur="1000" fill="hold"/>
                                        <p:tgtEl>
                                          <p:spTgt spid="13"/>
                                        </p:tgtEl>
                                      </p:cBhvr>
                                      <p:by x="150000" y="150000"/>
                                    </p:animScale>
                                  </p:childTnLst>
                                </p:cTn>
                              </p:par>
                            </p:childTnLst>
                          </p:cTn>
                        </p:par>
                        <p:par>
                          <p:cTn id="39" fill="hold">
                            <p:stCondLst>
                              <p:cond delay="13000"/>
                            </p:stCondLst>
                            <p:childTnLst>
                              <p:par>
                                <p:cTn id="40" presetID="14" presetClass="entr" presetSubtype="1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randombar(horizontal)">
                                      <p:cBhvr>
                                        <p:cTn id="42" dur="500"/>
                                        <p:tgtEl>
                                          <p:spTgt spid="2"/>
                                        </p:tgtEl>
                                      </p:cBhvr>
                                    </p:animEffect>
                                  </p:childTnLst>
                                </p:cTn>
                              </p:par>
                            </p:childTnLst>
                          </p:cTn>
                        </p:par>
                        <p:par>
                          <p:cTn id="43" fill="hold">
                            <p:stCondLst>
                              <p:cond delay="13500"/>
                            </p:stCondLst>
                            <p:childTnLst>
                              <p:par>
                                <p:cTn id="44" presetID="1" presetClass="entr" presetSubtype="0" fill="hold" grpId="0" nodeType="afterEffect">
                                  <p:stCondLst>
                                    <p:cond delay="100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19"/>
                </p:tgtEl>
              </p:cMediaNode>
            </p:audio>
          </p:childTnLst>
        </p:cTn>
      </p:par>
    </p:tnLst>
    <p:bldLst>
      <p:bldP spid="5" grpId="0" animBg="1"/>
      <p:bldP spid="8" grpId="0" animBg="1"/>
      <p:bldP spid="11" grpId="0"/>
      <p:bldP spid="13" grpId="0"/>
      <p:bldP spid="13" grpId="1"/>
      <p:bldP spid="3" grpId="0"/>
      <p:bldP spid="12" grpId="0"/>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2C3C9-BD34-8486-6EB8-7DDCB8DB2F22}"/>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180BFC1A-ACD6-920A-93C6-4D847BFD4304}"/>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6186163-7DB1-AE47-F1AE-A88E4711576B}"/>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C3CB057-9464-D331-7CA8-725B7FE9CACC}"/>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2A542CFC-6CA7-5589-BCF8-8DCFBD0B4A8D}"/>
              </a:ext>
            </a:extLst>
          </p:cNvPr>
          <p:cNvSpPr txBox="1"/>
          <p:nvPr/>
        </p:nvSpPr>
        <p:spPr>
          <a:xfrm>
            <a:off x="4796271"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6539AF5E-FDD8-C3CA-8B51-6DE0EFAF30F7}"/>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F0B3AE4-EE76-0AFE-0410-ADE6F9930F71}"/>
              </a:ext>
            </a:extLst>
          </p:cNvPr>
          <p:cNvSpPr txBox="1"/>
          <p:nvPr/>
        </p:nvSpPr>
        <p:spPr>
          <a:xfrm>
            <a:off x="4278604" y="4711780"/>
            <a:ext cx="2254827" cy="2400657"/>
          </a:xfrm>
          <a:prstGeom prst="rect">
            <a:avLst/>
          </a:prstGeom>
          <a:noFill/>
        </p:spPr>
        <p:txBody>
          <a:bodyPr wrap="square">
            <a:spAutoFit/>
          </a:bodyPr>
          <a:lstStyle/>
          <a:p>
            <a:r>
              <a:rPr lang="en-US" sz="15000" spc="-1000" dirty="0"/>
              <a:t>10</a:t>
            </a:r>
          </a:p>
        </p:txBody>
      </p:sp>
      <p:sp>
        <p:nvSpPr>
          <p:cNvPr id="12" name="TextBox 11">
            <a:extLst>
              <a:ext uri="{FF2B5EF4-FFF2-40B4-BE49-F238E27FC236}">
                <a16:creationId xmlns:a16="http://schemas.microsoft.com/office/drawing/2014/main" id="{D012C83B-6629-4C53-C139-CAE3B6B0A8B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2AA2E84-9655-E274-2117-CA8B433D9694}"/>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76C63D4-96BE-E1C0-5517-3A97CE3C0B36}"/>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7528985-DE7F-A0B3-F9CD-1C4F3729269B}"/>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B22BD64-1155-48F6-54A3-692E5F7BD8C0}"/>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1F02552-D6F1-7601-702B-31759218C45E}"/>
              </a:ext>
            </a:extLst>
          </p:cNvPr>
          <p:cNvSpPr/>
          <p:nvPr/>
        </p:nvSpPr>
        <p:spPr>
          <a:xfrm>
            <a:off x="7223893" y="29722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E83771A-6E55-90B7-1B0E-422961925375}"/>
              </a:ext>
            </a:extLst>
          </p:cNvPr>
          <p:cNvSpPr/>
          <p:nvPr/>
        </p:nvSpPr>
        <p:spPr>
          <a:xfrm>
            <a:off x="7223893" y="361487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54FCC78-BA26-06C6-B988-5DC96CAB3916}"/>
              </a:ext>
            </a:extLst>
          </p:cNvPr>
          <p:cNvSpPr/>
          <p:nvPr/>
        </p:nvSpPr>
        <p:spPr>
          <a:xfrm>
            <a:off x="8252441" y="295214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C42DEE1-D4B0-36AF-BC25-33B53CAE4E38}"/>
              </a:ext>
            </a:extLst>
          </p:cNvPr>
          <p:cNvSpPr/>
          <p:nvPr/>
        </p:nvSpPr>
        <p:spPr>
          <a:xfrm>
            <a:off x="8252441" y="360067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36DE5EA-D0C2-01EE-0F8D-9BF7BD93B8CC}"/>
              </a:ext>
            </a:extLst>
          </p:cNvPr>
          <p:cNvSpPr/>
          <p:nvPr/>
        </p:nvSpPr>
        <p:spPr>
          <a:xfrm>
            <a:off x="7223893" y="425419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C445641-251C-E832-8CB5-5D6CAF96F179}"/>
              </a:ext>
            </a:extLst>
          </p:cNvPr>
          <p:cNvSpPr/>
          <p:nvPr/>
        </p:nvSpPr>
        <p:spPr>
          <a:xfrm>
            <a:off x="8275587" y="424920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Audio 30">
            <a:extLst>
              <a:ext uri="{FF2B5EF4-FFF2-40B4-BE49-F238E27FC236}">
                <a16:creationId xmlns:a16="http://schemas.microsoft.com/office/drawing/2014/main" id="{BDF32926-5C4A-FB90-7ED4-C8233DCD49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5409561"/>
      </p:ext>
    </p:extLst>
  </p:cSld>
  <p:clrMapOvr>
    <a:masterClrMapping/>
  </p:clrMapOvr>
  <mc:AlternateContent xmlns:mc="http://schemas.openxmlformats.org/markup-compatibility/2006" xmlns:p14="http://schemas.microsoft.com/office/powerpoint/2010/main">
    <mc:Choice Requires="p14">
      <p:transition spd="slow" p14:dur="2000" advClick="0" advTm="21915"/>
    </mc:Choice>
    <mc:Fallback xmlns="">
      <p:transition spd="slow" advClick="0" advTm="219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5"/>
                                        </p:tgtEl>
                                        <p:attrNameLst>
                                          <p:attrName>style.color</p:attrName>
                                        </p:attrNameLst>
                                      </p:cBhvr>
                                      <p:to>
                                        <a:schemeClr val="bg1"/>
                                      </p:to>
                                    </p:animClr>
                                    <p:animClr clrSpc="rgb" dir="cw">
                                      <p:cBhvr>
                                        <p:cTn id="21" dur="500" autoRev="1" fill="remove"/>
                                        <p:tgtEl>
                                          <p:spTgt spid="15"/>
                                        </p:tgtEl>
                                        <p:attrNameLst>
                                          <p:attrName>fillcolor</p:attrName>
                                        </p:attrNameLst>
                                      </p:cBhvr>
                                      <p:to>
                                        <a:schemeClr val="bg1"/>
                                      </p:to>
                                    </p:animClr>
                                    <p:set>
                                      <p:cBhvr>
                                        <p:cTn id="22" dur="500" autoRev="1" fill="remove"/>
                                        <p:tgtEl>
                                          <p:spTgt spid="15"/>
                                        </p:tgtEl>
                                        <p:attrNameLst>
                                          <p:attrName>fill.type</p:attrName>
                                        </p:attrNameLst>
                                      </p:cBhvr>
                                      <p:to>
                                        <p:strVal val="solid"/>
                                      </p:to>
                                    </p:set>
                                    <p:set>
                                      <p:cBhvr>
                                        <p:cTn id="23" dur="500" autoRev="1" fill="remove"/>
                                        <p:tgtEl>
                                          <p:spTgt spid="1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4"/>
                                        </p:tgtEl>
                                        <p:attrNameLst>
                                          <p:attrName>style.color</p:attrName>
                                        </p:attrNameLst>
                                      </p:cBhvr>
                                      <p:to>
                                        <a:schemeClr val="bg1"/>
                                      </p:to>
                                    </p:animClr>
                                    <p:animClr clrSpc="rgb" dir="cw">
                                      <p:cBhvr>
                                        <p:cTn id="26" dur="500" autoRev="1" fill="remove"/>
                                        <p:tgtEl>
                                          <p:spTgt spid="14"/>
                                        </p:tgtEl>
                                        <p:attrNameLst>
                                          <p:attrName>fillcolor</p:attrName>
                                        </p:attrNameLst>
                                      </p:cBhvr>
                                      <p:to>
                                        <a:schemeClr val="bg1"/>
                                      </p:to>
                                    </p:animClr>
                                    <p:set>
                                      <p:cBhvr>
                                        <p:cTn id="27" dur="500" autoRev="1" fill="remove"/>
                                        <p:tgtEl>
                                          <p:spTgt spid="14"/>
                                        </p:tgtEl>
                                        <p:attrNameLst>
                                          <p:attrName>fill.type</p:attrName>
                                        </p:attrNameLst>
                                      </p:cBhvr>
                                      <p:to>
                                        <p:strVal val="solid"/>
                                      </p:to>
                                    </p:set>
                                    <p:set>
                                      <p:cBhvr>
                                        <p:cTn id="28" dur="500" autoRev="1" fill="remove"/>
                                        <p:tgtEl>
                                          <p:spTgt spid="14"/>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7"/>
                                        </p:tgtEl>
                                        <p:attrNameLst>
                                          <p:attrName>style.color</p:attrName>
                                        </p:attrNameLst>
                                      </p:cBhvr>
                                      <p:to>
                                        <a:schemeClr val="bg1"/>
                                      </p:to>
                                    </p:animClr>
                                    <p:animClr clrSpc="rgb" dir="cw">
                                      <p:cBhvr>
                                        <p:cTn id="31" dur="500" autoRev="1" fill="remove"/>
                                        <p:tgtEl>
                                          <p:spTgt spid="17"/>
                                        </p:tgtEl>
                                        <p:attrNameLst>
                                          <p:attrName>fillcolor</p:attrName>
                                        </p:attrNameLst>
                                      </p:cBhvr>
                                      <p:to>
                                        <a:schemeClr val="bg1"/>
                                      </p:to>
                                    </p:animClr>
                                    <p:set>
                                      <p:cBhvr>
                                        <p:cTn id="32" dur="500" autoRev="1" fill="remove"/>
                                        <p:tgtEl>
                                          <p:spTgt spid="17"/>
                                        </p:tgtEl>
                                        <p:attrNameLst>
                                          <p:attrName>fill.type</p:attrName>
                                        </p:attrNameLst>
                                      </p:cBhvr>
                                      <p:to>
                                        <p:strVal val="solid"/>
                                      </p:to>
                                    </p:set>
                                    <p:set>
                                      <p:cBhvr>
                                        <p:cTn id="33" dur="500" autoRev="1" fill="remove"/>
                                        <p:tgtEl>
                                          <p:spTgt spid="1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6"/>
                                        </p:tgtEl>
                                        <p:attrNameLst>
                                          <p:attrName>style.color</p:attrName>
                                        </p:attrNameLst>
                                      </p:cBhvr>
                                      <p:to>
                                        <a:schemeClr val="bg1"/>
                                      </p:to>
                                    </p:animClr>
                                    <p:animClr clrSpc="rgb" dir="cw">
                                      <p:cBhvr>
                                        <p:cTn id="36" dur="500" autoRev="1" fill="remove"/>
                                        <p:tgtEl>
                                          <p:spTgt spid="16"/>
                                        </p:tgtEl>
                                        <p:attrNameLst>
                                          <p:attrName>fillcolor</p:attrName>
                                        </p:attrNameLst>
                                      </p:cBhvr>
                                      <p:to>
                                        <a:schemeClr val="bg1"/>
                                      </p:to>
                                    </p:animClr>
                                    <p:set>
                                      <p:cBhvr>
                                        <p:cTn id="37" dur="500" autoRev="1" fill="remove"/>
                                        <p:tgtEl>
                                          <p:spTgt spid="16"/>
                                        </p:tgtEl>
                                        <p:attrNameLst>
                                          <p:attrName>fill.type</p:attrName>
                                        </p:attrNameLst>
                                      </p:cBhvr>
                                      <p:to>
                                        <p:strVal val="solid"/>
                                      </p:to>
                                    </p:set>
                                    <p:set>
                                      <p:cBhvr>
                                        <p:cTn id="38" dur="500" autoRev="1" fill="remove"/>
                                        <p:tgtEl>
                                          <p:spTgt spid="16"/>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8"/>
                                        </p:tgtEl>
                                        <p:attrNameLst>
                                          <p:attrName>style.color</p:attrName>
                                        </p:attrNameLst>
                                      </p:cBhvr>
                                      <p:to>
                                        <a:schemeClr val="bg1"/>
                                      </p:to>
                                    </p:animClr>
                                    <p:animClr clrSpc="rgb" dir="cw">
                                      <p:cBhvr>
                                        <p:cTn id="41" dur="500" autoRev="1" fill="remove"/>
                                        <p:tgtEl>
                                          <p:spTgt spid="18"/>
                                        </p:tgtEl>
                                        <p:attrNameLst>
                                          <p:attrName>fillcolor</p:attrName>
                                        </p:attrNameLst>
                                      </p:cBhvr>
                                      <p:to>
                                        <a:schemeClr val="bg1"/>
                                      </p:to>
                                    </p:animClr>
                                    <p:set>
                                      <p:cBhvr>
                                        <p:cTn id="42" dur="500" autoRev="1" fill="remove"/>
                                        <p:tgtEl>
                                          <p:spTgt spid="18"/>
                                        </p:tgtEl>
                                        <p:attrNameLst>
                                          <p:attrName>fill.type</p:attrName>
                                        </p:attrNameLst>
                                      </p:cBhvr>
                                      <p:to>
                                        <p:strVal val="solid"/>
                                      </p:to>
                                    </p:set>
                                    <p:set>
                                      <p:cBhvr>
                                        <p:cTn id="43" dur="500" autoRev="1" fill="remove"/>
                                        <p:tgtEl>
                                          <p:spTgt spid="18"/>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5"/>
                                        </p:tgtEl>
                                        <p:attrNameLst>
                                          <p:attrName>style.color</p:attrName>
                                        </p:attrNameLst>
                                      </p:cBhvr>
                                      <p:to>
                                        <a:schemeClr val="bg1"/>
                                      </p:to>
                                    </p:animClr>
                                    <p:animClr clrSpc="rgb" dir="cw">
                                      <p:cBhvr>
                                        <p:cTn id="53" dur="500" autoRev="1" fill="remove"/>
                                        <p:tgtEl>
                                          <p:spTgt spid="5"/>
                                        </p:tgtEl>
                                        <p:attrNameLst>
                                          <p:attrName>fillcolor</p:attrName>
                                        </p:attrNameLst>
                                      </p:cBhvr>
                                      <p:to>
                                        <a:schemeClr val="bg1"/>
                                      </p:to>
                                    </p:animClr>
                                    <p:set>
                                      <p:cBhvr>
                                        <p:cTn id="54" dur="500" autoRev="1" fill="remove"/>
                                        <p:tgtEl>
                                          <p:spTgt spid="5"/>
                                        </p:tgtEl>
                                        <p:attrNameLst>
                                          <p:attrName>fill.type</p:attrName>
                                        </p:attrNameLst>
                                      </p:cBhvr>
                                      <p:to>
                                        <p:strVal val="solid"/>
                                      </p:to>
                                    </p:set>
                                    <p:set>
                                      <p:cBhvr>
                                        <p:cTn id="55" dur="500" autoRev="1" fill="remove"/>
                                        <p:tgtEl>
                                          <p:spTgt spid="5"/>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6"/>
                                        </p:tgtEl>
                                        <p:attrNameLst>
                                          <p:attrName>style.color</p:attrName>
                                        </p:attrNameLst>
                                      </p:cBhvr>
                                      <p:to>
                                        <a:schemeClr val="bg1"/>
                                      </p:to>
                                    </p:animClr>
                                    <p:animClr clrSpc="rgb" dir="cw">
                                      <p:cBhvr>
                                        <p:cTn id="59" dur="500" autoRev="1" fill="remove"/>
                                        <p:tgtEl>
                                          <p:spTgt spid="6"/>
                                        </p:tgtEl>
                                        <p:attrNameLst>
                                          <p:attrName>fillcolor</p:attrName>
                                        </p:attrNameLst>
                                      </p:cBhvr>
                                      <p:to>
                                        <a:schemeClr val="bg1"/>
                                      </p:to>
                                    </p:animClr>
                                    <p:set>
                                      <p:cBhvr>
                                        <p:cTn id="60" dur="500" autoRev="1" fill="remove"/>
                                        <p:tgtEl>
                                          <p:spTgt spid="6"/>
                                        </p:tgtEl>
                                        <p:attrNameLst>
                                          <p:attrName>fill.type</p:attrName>
                                        </p:attrNameLst>
                                      </p:cBhvr>
                                      <p:to>
                                        <p:strVal val="solid"/>
                                      </p:to>
                                    </p:set>
                                    <p:set>
                                      <p:cBhvr>
                                        <p:cTn id="61" dur="500" autoRev="1" fill="remove"/>
                                        <p:tgtEl>
                                          <p:spTgt spid="6"/>
                                        </p:tgtEl>
                                        <p:attrNameLst>
                                          <p:attrName>fill.on</p:attrName>
                                        </p:attrNameLst>
                                      </p:cBhvr>
                                      <p:to>
                                        <p:strVal val="true"/>
                                      </p:to>
                                    </p:set>
                                  </p:childTnLst>
                                </p:cTn>
                              </p:par>
                            </p:childTnLst>
                          </p:cTn>
                        </p:par>
                        <p:par>
                          <p:cTn id="62" fill="hold">
                            <p:stCondLst>
                              <p:cond delay="13500"/>
                            </p:stCondLst>
                            <p:childTnLst>
                              <p:par>
                                <p:cTn id="63" presetID="27" presetClass="emph" presetSubtype="0" fill="remove" grpId="0" nodeType="afterEffect">
                                  <p:stCondLst>
                                    <p:cond delay="1000"/>
                                  </p:stCondLst>
                                  <p:childTnLst>
                                    <p:animClr clrSpc="rgb" dir="cw">
                                      <p:cBhvr override="childStyle">
                                        <p:cTn id="64" dur="500" autoRev="1" fill="remove"/>
                                        <p:tgtEl>
                                          <p:spTgt spid="7"/>
                                        </p:tgtEl>
                                        <p:attrNameLst>
                                          <p:attrName>style.color</p:attrName>
                                        </p:attrNameLst>
                                      </p:cBhvr>
                                      <p:to>
                                        <a:schemeClr val="bg1"/>
                                      </p:to>
                                    </p:animClr>
                                    <p:animClr clrSpc="rgb" dir="cw">
                                      <p:cBhvr>
                                        <p:cTn id="65" dur="500" autoRev="1" fill="remove"/>
                                        <p:tgtEl>
                                          <p:spTgt spid="7"/>
                                        </p:tgtEl>
                                        <p:attrNameLst>
                                          <p:attrName>fillcolor</p:attrName>
                                        </p:attrNameLst>
                                      </p:cBhvr>
                                      <p:to>
                                        <a:schemeClr val="bg1"/>
                                      </p:to>
                                    </p:animClr>
                                    <p:set>
                                      <p:cBhvr>
                                        <p:cTn id="66" dur="500" autoRev="1" fill="remove"/>
                                        <p:tgtEl>
                                          <p:spTgt spid="7"/>
                                        </p:tgtEl>
                                        <p:attrNameLst>
                                          <p:attrName>fill.type</p:attrName>
                                        </p:attrNameLst>
                                      </p:cBhvr>
                                      <p:to>
                                        <p:strVal val="solid"/>
                                      </p:to>
                                    </p:set>
                                    <p:set>
                                      <p:cBhvr>
                                        <p:cTn id="67" dur="500" autoRev="1" fill="remove"/>
                                        <p:tgtEl>
                                          <p:spTgt spid="7"/>
                                        </p:tgtEl>
                                        <p:attrNameLst>
                                          <p:attrName>fill.on</p:attrName>
                                        </p:attrNameLst>
                                      </p:cBhvr>
                                      <p:to>
                                        <p:strVal val="true"/>
                                      </p:to>
                                    </p:set>
                                  </p:childTnLst>
                                </p:cTn>
                              </p:par>
                            </p:childTnLst>
                          </p:cTn>
                        </p:par>
                        <p:par>
                          <p:cTn id="68" fill="hold">
                            <p:stCondLst>
                              <p:cond delay="15500"/>
                            </p:stCondLst>
                            <p:childTnLst>
                              <p:par>
                                <p:cTn id="69" presetID="6" presetClass="emph" presetSubtype="0" fill="remove" grpId="0" nodeType="afterEffect">
                                  <p:stCondLst>
                                    <p:cond delay="500"/>
                                  </p:stCondLst>
                                  <p:childTnLst>
                                    <p:animScale>
                                      <p:cBhvr>
                                        <p:cTn id="70" dur="1000" fill="hold"/>
                                        <p:tgtEl>
                                          <p:spTgt spid="11"/>
                                        </p:tgtEl>
                                      </p:cBhvr>
                                      <p:by x="150000" y="150000"/>
                                    </p:animScale>
                                  </p:childTnLst>
                                </p:cTn>
                              </p:par>
                            </p:childTnLst>
                          </p:cTn>
                        </p:par>
                        <p:par>
                          <p:cTn id="71" fill="hold">
                            <p:stCondLst>
                              <p:cond delay="17000"/>
                            </p:stCondLst>
                            <p:childTnLst>
                              <p:par>
                                <p:cTn id="72" presetID="6" presetClass="emph" presetSubtype="0" fill="remove" grpId="0" nodeType="afterEffect">
                                  <p:stCondLst>
                                    <p:cond delay="0"/>
                                  </p:stCondLst>
                                  <p:childTnLst>
                                    <p:animScale>
                                      <p:cBhvr>
                                        <p:cTn id="73" dur="1000" fill="hold"/>
                                        <p:tgtEl>
                                          <p:spTgt spid="12"/>
                                        </p:tgtEl>
                                      </p:cBhvr>
                                      <p:by x="150000" y="150000"/>
                                    </p:animScale>
                                  </p:childTnLst>
                                </p:cTn>
                              </p:par>
                            </p:childTnLst>
                          </p:cTn>
                        </p:par>
                        <p:par>
                          <p:cTn id="74" fill="hold">
                            <p:stCondLst>
                              <p:cond delay="18000"/>
                            </p:stCondLst>
                            <p:childTnLst>
                              <p:par>
                                <p:cTn id="75" presetID="6" presetClass="emph" presetSubtype="0" fill="remove" grpId="1" nodeType="afterEffect">
                                  <p:stCondLst>
                                    <p:cond delay="0"/>
                                  </p:stCondLst>
                                  <p:childTnLst>
                                    <p:animScale>
                                      <p:cBhvr>
                                        <p:cTn id="76" dur="1000" fill="hold"/>
                                        <p:tgtEl>
                                          <p:spTgt spid="13"/>
                                        </p:tgtEl>
                                      </p:cBhvr>
                                      <p:by x="150000" y="150000"/>
                                    </p:animScale>
                                  </p:childTnLst>
                                </p:cTn>
                              </p:par>
                            </p:childTnLst>
                          </p:cTn>
                        </p:par>
                        <p:par>
                          <p:cTn id="77" fill="hold">
                            <p:stCondLst>
                              <p:cond delay="19000"/>
                            </p:stCondLst>
                            <p:childTnLst>
                              <p:par>
                                <p:cTn id="78" presetID="3" presetClass="entr" presetSubtype="10" fill="hold" nodeType="after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blinds(horizontal)">
                                      <p:cBhvr>
                                        <p:cTn id="80" dur="500"/>
                                        <p:tgtEl>
                                          <p:spTgt spid="2"/>
                                        </p:tgtEl>
                                      </p:cBhvr>
                                    </p:animEffect>
                                  </p:childTnLst>
                                </p:cTn>
                              </p:par>
                            </p:childTnLst>
                          </p:cTn>
                        </p:par>
                        <p:par>
                          <p:cTn id="81" fill="hold">
                            <p:stCondLst>
                              <p:cond delay="19500"/>
                            </p:stCondLst>
                            <p:childTnLst>
                              <p:par>
                                <p:cTn id="82" presetID="1" presetClass="entr" presetSubtype="0" fill="hold" grpId="0" nodeType="afterEffect">
                                  <p:stCondLst>
                                    <p:cond delay="1000"/>
                                  </p:stCondLst>
                                  <p:childTnLst>
                                    <p:set>
                                      <p:cBhvr>
                                        <p:cTn id="8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84" fill="hold" display="0">
                  <p:stCondLst>
                    <p:cond delay="indefinite"/>
                  </p:stCondLst>
                  <p:endCondLst>
                    <p:cond evt="onStopAudio" delay="0">
                      <p:tgtEl>
                        <p:sldTgt/>
                      </p:tgtEl>
                    </p:cond>
                  </p:endCondLst>
                </p:cTn>
                <p:tgtEl>
                  <p:spTgt spid="3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4" grpId="0" animBg="1"/>
      <p:bldP spid="15" grpId="0" animBg="1"/>
      <p:bldP spid="17" grpId="0" animBg="1"/>
      <p:bldP spid="16"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D5D52-B076-71A5-BCA5-5629F5774A1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DAC4679-38D4-A7F0-994A-3B792A8C4E42}"/>
              </a:ext>
            </a:extLst>
          </p:cNvPr>
          <p:cNvSpPr/>
          <p:nvPr/>
        </p:nvSpPr>
        <p:spPr>
          <a:xfrm>
            <a:off x="7682785" y="360404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07A5FEA-4BC5-58A6-E686-6C279198E727}"/>
              </a:ext>
            </a:extLst>
          </p:cNvPr>
          <p:cNvSpPr/>
          <p:nvPr/>
        </p:nvSpPr>
        <p:spPr>
          <a:xfrm>
            <a:off x="7048047" y="302374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B773E1E-DA8A-6367-F25A-F32C8D3D16DC}"/>
              </a:ext>
            </a:extLst>
          </p:cNvPr>
          <p:cNvSpPr txBox="1"/>
          <p:nvPr/>
        </p:nvSpPr>
        <p:spPr>
          <a:xfrm>
            <a:off x="4796271" y="540984"/>
            <a:ext cx="761999" cy="2400657"/>
          </a:xfrm>
          <a:prstGeom prst="rect">
            <a:avLst/>
          </a:prstGeom>
          <a:noFill/>
        </p:spPr>
        <p:txBody>
          <a:bodyPr wrap="square" rtlCol="0">
            <a:spAutoFit/>
          </a:bodyPr>
          <a:lstStyle/>
          <a:p>
            <a:r>
              <a:rPr lang="en-US" sz="15000" dirty="0"/>
              <a:t>0</a:t>
            </a:r>
          </a:p>
        </p:txBody>
      </p:sp>
      <p:sp>
        <p:nvSpPr>
          <p:cNvPr id="13" name="TextBox 12">
            <a:extLst>
              <a:ext uri="{FF2B5EF4-FFF2-40B4-BE49-F238E27FC236}">
                <a16:creationId xmlns:a16="http://schemas.microsoft.com/office/drawing/2014/main" id="{FFBFE9C9-5E33-74FB-D9C0-87F1F7A53CC1}"/>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40EA45C3-B189-3D41-EB07-98B4ABB3E9C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6AF96DC-6C70-7FF4-317F-08B4C15A8640}"/>
              </a:ext>
            </a:extLst>
          </p:cNvPr>
          <p:cNvSpPr txBox="1"/>
          <p:nvPr/>
        </p:nvSpPr>
        <p:spPr>
          <a:xfrm>
            <a:off x="4787977" y="4711780"/>
            <a:ext cx="1477240" cy="2400657"/>
          </a:xfrm>
          <a:prstGeom prst="rect">
            <a:avLst/>
          </a:prstGeom>
          <a:noFill/>
        </p:spPr>
        <p:txBody>
          <a:bodyPr wrap="square">
            <a:spAutoFit/>
          </a:bodyPr>
          <a:lstStyle/>
          <a:p>
            <a:r>
              <a:rPr lang="en-US" sz="15000" dirty="0"/>
              <a:t>3</a:t>
            </a:r>
          </a:p>
        </p:txBody>
      </p:sp>
      <p:sp>
        <p:nvSpPr>
          <p:cNvPr id="12" name="TextBox 11">
            <a:extLst>
              <a:ext uri="{FF2B5EF4-FFF2-40B4-BE49-F238E27FC236}">
                <a16:creationId xmlns:a16="http://schemas.microsoft.com/office/drawing/2014/main" id="{2B92D884-C81F-1B45-934B-6FBDE90C1BF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A72711C3-C229-3FEA-E8D2-E90A9EDB76B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1DAEFA6A-8450-6973-833D-FB769D0E594B}"/>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C578D632-7E60-AF99-70F7-52E37E7852D1}"/>
              </a:ext>
            </a:extLst>
          </p:cNvPr>
          <p:cNvSpPr/>
          <p:nvPr/>
        </p:nvSpPr>
        <p:spPr>
          <a:xfrm>
            <a:off x="8320614" y="42061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AE712386-511A-E0BA-73A5-0A96D561C84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18300859"/>
      </p:ext>
    </p:extLst>
  </p:cSld>
  <p:clrMapOvr>
    <a:masterClrMapping/>
  </p:clrMapOvr>
  <mc:AlternateContent xmlns:mc="http://schemas.openxmlformats.org/markup-compatibility/2006" xmlns:p14="http://schemas.microsoft.com/office/powerpoint/2010/main">
    <mc:Choice Requires="p14">
      <p:transition spd="slow" p14:dur="2000" advClick="0" advTm="13729"/>
    </mc:Choice>
    <mc:Fallback xmlns="">
      <p:transition spd="slow" advClick="0" advTm="137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childTnLst>
                          </p:cTn>
                        </p:par>
                        <p:par>
                          <p:cTn id="29" fill="hold">
                            <p:stCondLst>
                              <p:cond delay="7500"/>
                            </p:stCondLst>
                            <p:childTnLst>
                              <p:par>
                                <p:cTn id="30" presetID="6" presetClass="emph" presetSubtype="0" fill="remove" grpId="0" nodeType="afterEffect">
                                  <p:stCondLst>
                                    <p:cond delay="500"/>
                                  </p:stCondLst>
                                  <p:childTnLst>
                                    <p:animScale>
                                      <p:cBhvr>
                                        <p:cTn id="31" dur="1000" fill="hold"/>
                                        <p:tgtEl>
                                          <p:spTgt spid="11"/>
                                        </p:tgtEl>
                                      </p:cBhvr>
                                      <p:by x="150000" y="150000"/>
                                    </p:animScale>
                                  </p:childTnLst>
                                </p:cTn>
                              </p:par>
                            </p:childTnLst>
                          </p:cTn>
                        </p:par>
                        <p:par>
                          <p:cTn id="32" fill="hold">
                            <p:stCondLst>
                              <p:cond delay="9000"/>
                            </p:stCondLst>
                            <p:childTnLst>
                              <p:par>
                                <p:cTn id="33" presetID="6" presetClass="emph" presetSubtype="0" fill="remove" grpId="0" nodeType="afterEffect">
                                  <p:stCondLst>
                                    <p:cond delay="0"/>
                                  </p:stCondLst>
                                  <p:childTnLst>
                                    <p:animScale>
                                      <p:cBhvr>
                                        <p:cTn id="34" dur="1000" fill="hold"/>
                                        <p:tgtEl>
                                          <p:spTgt spid="12"/>
                                        </p:tgtEl>
                                      </p:cBhvr>
                                      <p:by x="150000" y="150000"/>
                                    </p:animScale>
                                  </p:childTnLst>
                                </p:cTn>
                              </p:par>
                            </p:childTnLst>
                          </p:cTn>
                        </p:par>
                        <p:par>
                          <p:cTn id="35" fill="hold">
                            <p:stCondLst>
                              <p:cond delay="10000"/>
                            </p:stCondLst>
                            <p:childTnLst>
                              <p:par>
                                <p:cTn id="36" presetID="6" presetClass="emph" presetSubtype="0" fill="remove" grpId="1" nodeType="afterEffect">
                                  <p:stCondLst>
                                    <p:cond delay="0"/>
                                  </p:stCondLst>
                                  <p:childTnLst>
                                    <p:animScale>
                                      <p:cBhvr>
                                        <p:cTn id="37" dur="1000" fill="hold"/>
                                        <p:tgtEl>
                                          <p:spTgt spid="13"/>
                                        </p:tgtEl>
                                      </p:cBhvr>
                                      <p:by x="150000" y="150000"/>
                                    </p:animScale>
                                  </p:childTnLst>
                                </p:cTn>
                              </p:par>
                            </p:childTnLst>
                          </p:cTn>
                        </p:par>
                        <p:par>
                          <p:cTn id="38" fill="hold">
                            <p:stCondLst>
                              <p:cond delay="11000"/>
                            </p:stCondLst>
                            <p:childTnLst>
                              <p:par>
                                <p:cTn id="39" presetID="3" presetClass="entr" presetSubtype="1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linds(horizontal)">
                                      <p:cBhvr>
                                        <p:cTn id="41" dur="500"/>
                                        <p:tgtEl>
                                          <p:spTgt spid="2"/>
                                        </p:tgtEl>
                                      </p:cBhvr>
                                    </p:animEffect>
                                  </p:childTnLst>
                                </p:cTn>
                              </p:par>
                            </p:childTnLst>
                          </p:cTn>
                        </p:par>
                        <p:par>
                          <p:cTn id="42" fill="hold">
                            <p:stCondLst>
                              <p:cond delay="11500"/>
                            </p:stCondLst>
                            <p:childTnLst>
                              <p:par>
                                <p:cTn id="43" presetID="1" presetClass="entr" presetSubtype="0" fill="hold" grpId="0" nodeType="afterEffect">
                                  <p:stCondLst>
                                    <p:cond delay="1000"/>
                                  </p:stCondLst>
                                  <p:childTnLst>
                                    <p:set>
                                      <p:cBhvr>
                                        <p:cTn id="4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5"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AB439-AC5E-94D1-197D-CE4DC9FE049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5060573-67D3-3174-701B-3708A1D90976}"/>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18B0F4E-C67C-1DAC-D57C-A3870C0B0D6E}"/>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3CD59A6-0D9D-4A21-3716-ABF9F1EDA82C}"/>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52ACD06A-E22E-D7AA-965E-8D45114D6FB8}"/>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FA6421B4-564B-88D3-5752-F197E3235AD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6F3A33D-7E1C-EF81-FCCB-38DE251EF3EE}"/>
              </a:ext>
            </a:extLst>
          </p:cNvPr>
          <p:cNvSpPr txBox="1"/>
          <p:nvPr/>
        </p:nvSpPr>
        <p:spPr>
          <a:xfrm>
            <a:off x="4912302" y="4668975"/>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9F37109A-52DA-9ADC-B238-606201FE2E6E}"/>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8AAD0-4899-8B72-C5A6-0CEF488865F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B4A14A8-450C-2864-EC01-343068C26EE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5E550EEA-5D17-2FE5-04B8-FC93B8D9783D}"/>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9E534B9-89A5-28AA-297B-7B5039817DB8}"/>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FE50402-A6A3-49A9-155A-7B1349ED32E8}"/>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17B56A9-4DB6-7F4E-3C76-344B0379E10A}"/>
              </a:ext>
            </a:extLst>
          </p:cNvPr>
          <p:cNvSpPr/>
          <p:nvPr/>
        </p:nvSpPr>
        <p:spPr>
          <a:xfrm>
            <a:off x="7100315" y="32033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A9A8D52-32D1-F194-D5AB-5BB7C8A71942}"/>
              </a:ext>
            </a:extLst>
          </p:cNvPr>
          <p:cNvSpPr/>
          <p:nvPr/>
        </p:nvSpPr>
        <p:spPr>
          <a:xfrm>
            <a:off x="8294105" y="419266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0E935506-AB32-1007-384D-7817EA9830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0709004"/>
      </p:ext>
    </p:extLst>
  </p:cSld>
  <p:clrMapOvr>
    <a:masterClrMapping/>
  </p:clrMapOvr>
  <mc:AlternateContent xmlns:mc="http://schemas.openxmlformats.org/markup-compatibility/2006" xmlns:p14="http://schemas.microsoft.com/office/powerpoint/2010/main">
    <mc:Choice Requires="p14">
      <p:transition spd="slow" p14:dur="2000" advClick="0" advTm="19492"/>
    </mc:Choice>
    <mc:Fallback xmlns="">
      <p:transition spd="slow" advClick="0" advTm="19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6"/>
                                        </p:tgtEl>
                                        <p:attrNameLst>
                                          <p:attrName>style.color</p:attrName>
                                        </p:attrNameLst>
                                      </p:cBhvr>
                                      <p:to>
                                        <a:schemeClr val="bg1"/>
                                      </p:to>
                                    </p:animClr>
                                    <p:animClr clrSpc="rgb" dir="cw">
                                      <p:cBhvr>
                                        <p:cTn id="42" dur="500" autoRev="1" fill="remove"/>
                                        <p:tgtEl>
                                          <p:spTgt spid="16"/>
                                        </p:tgtEl>
                                        <p:attrNameLst>
                                          <p:attrName>fillcolor</p:attrName>
                                        </p:attrNameLst>
                                      </p:cBhvr>
                                      <p:to>
                                        <a:schemeClr val="bg1"/>
                                      </p:to>
                                    </p:animClr>
                                    <p:set>
                                      <p:cBhvr>
                                        <p:cTn id="43" dur="500" autoRev="1" fill="remove"/>
                                        <p:tgtEl>
                                          <p:spTgt spid="16"/>
                                        </p:tgtEl>
                                        <p:attrNameLst>
                                          <p:attrName>fill.type</p:attrName>
                                        </p:attrNameLst>
                                      </p:cBhvr>
                                      <p:to>
                                        <p:strVal val="solid"/>
                                      </p:to>
                                    </p:set>
                                    <p:set>
                                      <p:cBhvr>
                                        <p:cTn id="44" dur="500" autoRev="1" fill="remove"/>
                                        <p:tgtEl>
                                          <p:spTgt spid="16"/>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18"/>
                                        </p:tgtEl>
                                        <p:attrNameLst>
                                          <p:attrName>style.color</p:attrName>
                                        </p:attrNameLst>
                                      </p:cBhvr>
                                      <p:to>
                                        <a:schemeClr val="bg1"/>
                                      </p:to>
                                    </p:animClr>
                                    <p:animClr clrSpc="rgb" dir="cw">
                                      <p:cBhvr>
                                        <p:cTn id="48" dur="500" autoRev="1" fill="remove"/>
                                        <p:tgtEl>
                                          <p:spTgt spid="18"/>
                                        </p:tgtEl>
                                        <p:attrNameLst>
                                          <p:attrName>fillcolor</p:attrName>
                                        </p:attrNameLst>
                                      </p:cBhvr>
                                      <p:to>
                                        <a:schemeClr val="bg1"/>
                                      </p:to>
                                    </p:animClr>
                                    <p:set>
                                      <p:cBhvr>
                                        <p:cTn id="49" dur="500" autoRev="1" fill="remove"/>
                                        <p:tgtEl>
                                          <p:spTgt spid="18"/>
                                        </p:tgtEl>
                                        <p:attrNameLst>
                                          <p:attrName>fill.type</p:attrName>
                                        </p:attrNameLst>
                                      </p:cBhvr>
                                      <p:to>
                                        <p:strVal val="solid"/>
                                      </p:to>
                                    </p:set>
                                    <p:set>
                                      <p:cBhvr>
                                        <p:cTn id="50" dur="500" autoRev="1" fill="remove"/>
                                        <p:tgtEl>
                                          <p:spTgt spid="18"/>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1"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0"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100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1000"/>
                                        <p:tgtEl>
                                          <p:spTgt spid="2"/>
                                        </p:tgtEl>
                                      </p:cBhvr>
                                    </p:animEffect>
                                  </p:childTnLst>
                                </p:cTn>
                              </p:par>
                            </p:childTnLst>
                          </p:cTn>
                        </p:par>
                        <p:par>
                          <p:cTn id="64" fill="hold">
                            <p:stCondLst>
                              <p:cond delay="170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P spid="16" grpId="0" animBg="1"/>
      <p:bldP spid="1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TotalTime>
  <Words>121</Words>
  <Application>Microsoft Office PowerPoint</Application>
  <PresentationFormat>Widescreen</PresentationFormat>
  <Paragraphs>62</Paragraphs>
  <Slides>17</Slides>
  <Notes>0</Notes>
  <HiddenSlides>0</HiddenSlides>
  <MMClips>16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Aptos Display</vt:lpstr>
      <vt:lpstr>Arial</vt:lpstr>
      <vt:lpstr>Times New Roman</vt:lpstr>
      <vt:lpstr>Office Theme</vt:lpstr>
      <vt:lpstr>Dot Number Total  Lesson 20 – Count Up from the  Bigger Number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2025-08-10T19:19:47Z</dcterms:created>
  <dcterms:modified xsi:type="dcterms:W3CDTF">2025-08-13T05:34:45Z</dcterms:modified>
</cp:coreProperties>
</file>