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56" r:id="rId5"/>
    <p:sldId id="260" r:id="rId6"/>
    <p:sldId id="264" r:id="rId7"/>
    <p:sldId id="259" r:id="rId8"/>
    <p:sldId id="261"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9" r:id="rId22"/>
    <p:sldId id="277" r:id="rId23"/>
    <p:sldId id="278" r:id="rId24"/>
    <p:sldId id="280" r:id="rId25"/>
    <p:sldId id="281" r:id="rId26"/>
    <p:sldId id="282" r:id="rId27"/>
    <p:sldId id="283" r:id="rId28"/>
    <p:sldId id="284" r:id="rId29"/>
    <p:sldId id="285" r:id="rId30"/>
    <p:sldId id="287" r:id="rId31"/>
    <p:sldId id="286"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5D9A3C-4206-4DA4-A7B6-88F2889DFE17}" v="30" dt="2025-07-31T06:56:07.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53" d="100"/>
          <a:sy n="53" d="100"/>
        </p:scale>
        <p:origin x="108"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85D9A3C-4206-4DA4-A7B6-88F2889DFE17}"/>
    <pc:docChg chg="custSel addSld modSld">
      <pc:chgData name="Poncy, Brian" userId="002c98f0-3707-44e7-b27e-58ac2885d61f" providerId="ADAL" clId="{A85D9A3C-4206-4DA4-A7B6-88F2889DFE17}" dt="2025-07-31T06:58:19.811" v="100" actId="20577"/>
      <pc:docMkLst>
        <pc:docMk/>
      </pc:docMkLst>
      <pc:sldChg chg="add">
        <pc:chgData name="Poncy, Brian" userId="002c98f0-3707-44e7-b27e-58ac2885d61f" providerId="ADAL" clId="{A85D9A3C-4206-4DA4-A7B6-88F2889DFE17}" dt="2025-07-31T06:51:54.261" v="4"/>
        <pc:sldMkLst>
          <pc:docMk/>
          <pc:sldMk cId="2301479455" sldId="256"/>
        </pc:sldMkLst>
      </pc:sldChg>
      <pc:sldChg chg="modSp mod">
        <pc:chgData name="Poncy, Brian" userId="002c98f0-3707-44e7-b27e-58ac2885d61f" providerId="ADAL" clId="{A85D9A3C-4206-4DA4-A7B6-88F2889DFE17}" dt="2025-07-31T06:58:19.811" v="100" actId="20577"/>
        <pc:sldMkLst>
          <pc:docMk/>
          <pc:sldMk cId="1152498174" sldId="257"/>
        </pc:sldMkLst>
        <pc:spChg chg="mod">
          <ac:chgData name="Poncy, Brian" userId="002c98f0-3707-44e7-b27e-58ac2885d61f" providerId="ADAL" clId="{A85D9A3C-4206-4DA4-A7B6-88F2889DFE17}" dt="2025-07-31T06:58:19.811" v="100" actId="20577"/>
          <ac:spMkLst>
            <pc:docMk/>
            <pc:sldMk cId="1152498174" sldId="257"/>
            <ac:spMk id="2" creationId="{7D11E6F9-48A4-0F48-121D-CA789C12D048}"/>
          </ac:spMkLst>
        </pc:spChg>
      </pc:sldChg>
      <pc:sldChg chg="add">
        <pc:chgData name="Poncy, Brian" userId="002c98f0-3707-44e7-b27e-58ac2885d61f" providerId="ADAL" clId="{A85D9A3C-4206-4DA4-A7B6-88F2889DFE17}" dt="2025-07-31T06:51:50.364" v="3"/>
        <pc:sldMkLst>
          <pc:docMk/>
          <pc:sldMk cId="1289459656" sldId="259"/>
        </pc:sldMkLst>
      </pc:sldChg>
      <pc:sldChg chg="add">
        <pc:chgData name="Poncy, Brian" userId="002c98f0-3707-44e7-b27e-58ac2885d61f" providerId="ADAL" clId="{A85D9A3C-4206-4DA4-A7B6-88F2889DFE17}" dt="2025-07-31T06:51:35.660" v="1"/>
        <pc:sldMkLst>
          <pc:docMk/>
          <pc:sldMk cId="2784365577" sldId="260"/>
        </pc:sldMkLst>
      </pc:sldChg>
      <pc:sldChg chg="add">
        <pc:chgData name="Poncy, Brian" userId="002c98f0-3707-44e7-b27e-58ac2885d61f" providerId="ADAL" clId="{A85D9A3C-4206-4DA4-A7B6-88F2889DFE17}" dt="2025-07-31T06:52:14.877" v="6"/>
        <pc:sldMkLst>
          <pc:docMk/>
          <pc:sldMk cId="2456124101" sldId="261"/>
        </pc:sldMkLst>
      </pc:sldChg>
      <pc:sldChg chg="add">
        <pc:chgData name="Poncy, Brian" userId="002c98f0-3707-44e7-b27e-58ac2885d61f" providerId="ADAL" clId="{A85D9A3C-4206-4DA4-A7B6-88F2889DFE17}" dt="2025-07-31T06:51:26.813" v="0"/>
        <pc:sldMkLst>
          <pc:docMk/>
          <pc:sldMk cId="1581077984" sldId="263"/>
        </pc:sldMkLst>
      </pc:sldChg>
      <pc:sldChg chg="add">
        <pc:chgData name="Poncy, Brian" userId="002c98f0-3707-44e7-b27e-58ac2885d61f" providerId="ADAL" clId="{A85D9A3C-4206-4DA4-A7B6-88F2889DFE17}" dt="2025-07-31T06:51:42.541" v="2"/>
        <pc:sldMkLst>
          <pc:docMk/>
          <pc:sldMk cId="2229690982" sldId="264"/>
        </pc:sldMkLst>
      </pc:sldChg>
      <pc:sldChg chg="add">
        <pc:chgData name="Poncy, Brian" userId="002c98f0-3707-44e7-b27e-58ac2885d61f" providerId="ADAL" clId="{A85D9A3C-4206-4DA4-A7B6-88F2889DFE17}" dt="2025-07-31T06:52:10.045" v="5"/>
        <pc:sldMkLst>
          <pc:docMk/>
          <pc:sldMk cId="2741059312" sldId="265"/>
        </pc:sldMkLst>
      </pc:sldChg>
      <pc:sldChg chg="add">
        <pc:chgData name="Poncy, Brian" userId="002c98f0-3707-44e7-b27e-58ac2885d61f" providerId="ADAL" clId="{A85D9A3C-4206-4DA4-A7B6-88F2889DFE17}" dt="2025-07-31T06:52:21.805" v="7"/>
        <pc:sldMkLst>
          <pc:docMk/>
          <pc:sldMk cId="3863186465" sldId="266"/>
        </pc:sldMkLst>
      </pc:sldChg>
      <pc:sldChg chg="add">
        <pc:chgData name="Poncy, Brian" userId="002c98f0-3707-44e7-b27e-58ac2885d61f" providerId="ADAL" clId="{A85D9A3C-4206-4DA4-A7B6-88F2889DFE17}" dt="2025-07-31T06:52:26.191" v="8"/>
        <pc:sldMkLst>
          <pc:docMk/>
          <pc:sldMk cId="1425579430" sldId="267"/>
        </pc:sldMkLst>
      </pc:sldChg>
      <pc:sldChg chg="add">
        <pc:chgData name="Poncy, Brian" userId="002c98f0-3707-44e7-b27e-58ac2885d61f" providerId="ADAL" clId="{A85D9A3C-4206-4DA4-A7B6-88F2889DFE17}" dt="2025-07-31T06:52:31.701" v="9"/>
        <pc:sldMkLst>
          <pc:docMk/>
          <pc:sldMk cId="3583974535" sldId="268"/>
        </pc:sldMkLst>
      </pc:sldChg>
      <pc:sldChg chg="add">
        <pc:chgData name="Poncy, Brian" userId="002c98f0-3707-44e7-b27e-58ac2885d61f" providerId="ADAL" clId="{A85D9A3C-4206-4DA4-A7B6-88F2889DFE17}" dt="2025-07-31T06:52:34.366" v="10"/>
        <pc:sldMkLst>
          <pc:docMk/>
          <pc:sldMk cId="3689022233" sldId="269"/>
        </pc:sldMkLst>
      </pc:sldChg>
      <pc:sldChg chg="add">
        <pc:chgData name="Poncy, Brian" userId="002c98f0-3707-44e7-b27e-58ac2885d61f" providerId="ADAL" clId="{A85D9A3C-4206-4DA4-A7B6-88F2889DFE17}" dt="2025-07-31T06:52:39.020" v="11"/>
        <pc:sldMkLst>
          <pc:docMk/>
          <pc:sldMk cId="3213245193" sldId="270"/>
        </pc:sldMkLst>
      </pc:sldChg>
      <pc:sldChg chg="add">
        <pc:chgData name="Poncy, Brian" userId="002c98f0-3707-44e7-b27e-58ac2885d61f" providerId="ADAL" clId="{A85D9A3C-4206-4DA4-A7B6-88F2889DFE17}" dt="2025-07-31T06:52:43.013" v="12"/>
        <pc:sldMkLst>
          <pc:docMk/>
          <pc:sldMk cId="819215423" sldId="271"/>
        </pc:sldMkLst>
      </pc:sldChg>
      <pc:sldChg chg="add">
        <pc:chgData name="Poncy, Brian" userId="002c98f0-3707-44e7-b27e-58ac2885d61f" providerId="ADAL" clId="{A85D9A3C-4206-4DA4-A7B6-88F2889DFE17}" dt="2025-07-31T06:52:51.966" v="13"/>
        <pc:sldMkLst>
          <pc:docMk/>
          <pc:sldMk cId="2781563788" sldId="272"/>
        </pc:sldMkLst>
      </pc:sldChg>
      <pc:sldChg chg="add">
        <pc:chgData name="Poncy, Brian" userId="002c98f0-3707-44e7-b27e-58ac2885d61f" providerId="ADAL" clId="{A85D9A3C-4206-4DA4-A7B6-88F2889DFE17}" dt="2025-07-31T06:53:02.405" v="14"/>
        <pc:sldMkLst>
          <pc:docMk/>
          <pc:sldMk cId="4031884971" sldId="273"/>
        </pc:sldMkLst>
      </pc:sldChg>
      <pc:sldChg chg="add">
        <pc:chgData name="Poncy, Brian" userId="002c98f0-3707-44e7-b27e-58ac2885d61f" providerId="ADAL" clId="{A85D9A3C-4206-4DA4-A7B6-88F2889DFE17}" dt="2025-07-31T06:53:05.302" v="15"/>
        <pc:sldMkLst>
          <pc:docMk/>
          <pc:sldMk cId="1625111339" sldId="274"/>
        </pc:sldMkLst>
      </pc:sldChg>
      <pc:sldChg chg="add">
        <pc:chgData name="Poncy, Brian" userId="002c98f0-3707-44e7-b27e-58ac2885d61f" providerId="ADAL" clId="{A85D9A3C-4206-4DA4-A7B6-88F2889DFE17}" dt="2025-07-31T06:53:11.919" v="16"/>
        <pc:sldMkLst>
          <pc:docMk/>
          <pc:sldMk cId="4235714772" sldId="275"/>
        </pc:sldMkLst>
      </pc:sldChg>
      <pc:sldChg chg="add">
        <pc:chgData name="Poncy, Brian" userId="002c98f0-3707-44e7-b27e-58ac2885d61f" providerId="ADAL" clId="{A85D9A3C-4206-4DA4-A7B6-88F2889DFE17}" dt="2025-07-31T06:53:15.214" v="17"/>
        <pc:sldMkLst>
          <pc:docMk/>
          <pc:sldMk cId="2505593881" sldId="276"/>
        </pc:sldMkLst>
      </pc:sldChg>
      <pc:sldChg chg="add">
        <pc:chgData name="Poncy, Brian" userId="002c98f0-3707-44e7-b27e-58ac2885d61f" providerId="ADAL" clId="{A85D9A3C-4206-4DA4-A7B6-88F2889DFE17}" dt="2025-07-31T06:53:17.943" v="18"/>
        <pc:sldMkLst>
          <pc:docMk/>
          <pc:sldMk cId="89298000" sldId="277"/>
        </pc:sldMkLst>
      </pc:sldChg>
      <pc:sldChg chg="add">
        <pc:chgData name="Poncy, Brian" userId="002c98f0-3707-44e7-b27e-58ac2885d61f" providerId="ADAL" clId="{A85D9A3C-4206-4DA4-A7B6-88F2889DFE17}" dt="2025-07-31T06:53:22.742" v="19"/>
        <pc:sldMkLst>
          <pc:docMk/>
          <pc:sldMk cId="2769901877" sldId="278"/>
        </pc:sldMkLst>
      </pc:sldChg>
      <pc:sldChg chg="add">
        <pc:chgData name="Poncy, Brian" userId="002c98f0-3707-44e7-b27e-58ac2885d61f" providerId="ADAL" clId="{A85D9A3C-4206-4DA4-A7B6-88F2889DFE17}" dt="2025-07-31T06:53:32.509" v="20"/>
        <pc:sldMkLst>
          <pc:docMk/>
          <pc:sldMk cId="1056370074" sldId="279"/>
        </pc:sldMkLst>
      </pc:sldChg>
      <pc:sldChg chg="add">
        <pc:chgData name="Poncy, Brian" userId="002c98f0-3707-44e7-b27e-58ac2885d61f" providerId="ADAL" clId="{A85D9A3C-4206-4DA4-A7B6-88F2889DFE17}" dt="2025-07-31T06:53:55.674" v="21"/>
        <pc:sldMkLst>
          <pc:docMk/>
          <pc:sldMk cId="2014591894" sldId="280"/>
        </pc:sldMkLst>
      </pc:sldChg>
      <pc:sldChg chg="add">
        <pc:chgData name="Poncy, Brian" userId="002c98f0-3707-44e7-b27e-58ac2885d61f" providerId="ADAL" clId="{A85D9A3C-4206-4DA4-A7B6-88F2889DFE17}" dt="2025-07-31T06:54:03.064" v="22"/>
        <pc:sldMkLst>
          <pc:docMk/>
          <pc:sldMk cId="937301021" sldId="281"/>
        </pc:sldMkLst>
      </pc:sldChg>
      <pc:sldChg chg="add">
        <pc:chgData name="Poncy, Brian" userId="002c98f0-3707-44e7-b27e-58ac2885d61f" providerId="ADAL" clId="{A85D9A3C-4206-4DA4-A7B6-88F2889DFE17}" dt="2025-07-31T06:54:05.593" v="23"/>
        <pc:sldMkLst>
          <pc:docMk/>
          <pc:sldMk cId="3364839456" sldId="282"/>
        </pc:sldMkLst>
      </pc:sldChg>
      <pc:sldChg chg="add">
        <pc:chgData name="Poncy, Brian" userId="002c98f0-3707-44e7-b27e-58ac2885d61f" providerId="ADAL" clId="{A85D9A3C-4206-4DA4-A7B6-88F2889DFE17}" dt="2025-07-31T06:54:15.093" v="24"/>
        <pc:sldMkLst>
          <pc:docMk/>
          <pc:sldMk cId="2618407922" sldId="283"/>
        </pc:sldMkLst>
      </pc:sldChg>
      <pc:sldChg chg="add">
        <pc:chgData name="Poncy, Brian" userId="002c98f0-3707-44e7-b27e-58ac2885d61f" providerId="ADAL" clId="{A85D9A3C-4206-4DA4-A7B6-88F2889DFE17}" dt="2025-07-31T06:54:24.529" v="25"/>
        <pc:sldMkLst>
          <pc:docMk/>
          <pc:sldMk cId="775470158" sldId="284"/>
        </pc:sldMkLst>
      </pc:sldChg>
      <pc:sldChg chg="add">
        <pc:chgData name="Poncy, Brian" userId="002c98f0-3707-44e7-b27e-58ac2885d61f" providerId="ADAL" clId="{A85D9A3C-4206-4DA4-A7B6-88F2889DFE17}" dt="2025-07-31T06:54:32.799" v="26"/>
        <pc:sldMkLst>
          <pc:docMk/>
          <pc:sldMk cId="184411191" sldId="285"/>
        </pc:sldMkLst>
      </pc:sldChg>
      <pc:sldChg chg="add">
        <pc:chgData name="Poncy, Brian" userId="002c98f0-3707-44e7-b27e-58ac2885d61f" providerId="ADAL" clId="{A85D9A3C-4206-4DA4-A7B6-88F2889DFE17}" dt="2025-07-31T06:55:53.329" v="27"/>
        <pc:sldMkLst>
          <pc:docMk/>
          <pc:sldMk cId="3984755497" sldId="286"/>
        </pc:sldMkLst>
      </pc:sldChg>
      <pc:sldChg chg="add">
        <pc:chgData name="Poncy, Brian" userId="002c98f0-3707-44e7-b27e-58ac2885d61f" providerId="ADAL" clId="{A85D9A3C-4206-4DA4-A7B6-88F2889DFE17}" dt="2025-07-31T06:56:01.064" v="28"/>
        <pc:sldMkLst>
          <pc:docMk/>
          <pc:sldMk cId="3198648844" sldId="287"/>
        </pc:sldMkLst>
      </pc:sldChg>
      <pc:sldChg chg="add">
        <pc:chgData name="Poncy, Brian" userId="002c98f0-3707-44e7-b27e-58ac2885d61f" providerId="ADAL" clId="{A85D9A3C-4206-4DA4-A7B6-88F2889DFE17}" dt="2025-07-31T06:56:07.289" v="29"/>
        <pc:sldMkLst>
          <pc:docMk/>
          <pc:sldMk cId="3515552706" sldId="28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DCDC-DFC7-541B-2280-5B9FAC43B1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5023ED-2AA1-012E-46F5-5C64E547B3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0BCB8D-9D67-1678-E207-71B3C1A9D07F}"/>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B45C6963-6CF6-A258-BC28-C7C913B238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716D83-7798-B752-7D5E-2BF2ECD059F1}"/>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560881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89AF3-E187-23EB-6CF6-B4209B8052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479ACF-3AE7-76D7-9F7D-589F7C2D2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DBBE49-3279-FBA8-EAE0-58B62B19302B}"/>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BAE2B813-DF33-8AF9-E8FA-576B56C0C7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F29188-B173-BD3A-AB59-2FB28A863BA2}"/>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421640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EF392E-BCB9-0A18-3718-265AFF8CA35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2F886F-19B3-9D0E-B673-14DB768028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EE3127-4ED6-5DA2-DBAB-F779A7CBA506}"/>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8BD15D28-D95D-C598-0330-D524C5170F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1289C5-21F5-4432-9B80-0CC9AA784426}"/>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7836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8A281-48CA-AB1B-58E4-83C8202F81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BBFC7D-B347-FCFD-B9D8-356DDC9AC5B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7753BD-6FB0-4C2D-D4DF-60FAF9B6F302}"/>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08D27003-DF06-A9D5-AB50-864A04B0D3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28CBBB-4F9C-1E11-CCBF-1C4F0499D830}"/>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607980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7073-6054-68FC-3F65-0CC872D347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EA0251-489B-5D0E-5483-837A23475E8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E2DAE8-B8D8-910C-C23E-ADD48F61FEB7}"/>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765D017B-4DDA-7A2D-639E-CD862B07F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F0C1CF-32C2-0F46-FA6A-A3275835F10E}"/>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71048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1BA2-E7BD-C660-B893-E066F925F9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CCC2FC-1AB6-985C-81ED-937ED8B3CC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F805E4-2098-306E-4129-3B92C7B508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76658F-1946-5695-0234-EDCAFF801ED9}"/>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6" name="Footer Placeholder 5">
            <a:extLst>
              <a:ext uri="{FF2B5EF4-FFF2-40B4-BE49-F238E27FC236}">
                <a16:creationId xmlns:a16="http://schemas.microsoft.com/office/drawing/2014/main" id="{FF6AF674-562D-3CD1-4AF0-84F8627A91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BD7A41-4257-91B6-57F1-F99A3E5ABB9B}"/>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08402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3A9EF-5BD8-D4DE-9575-4203B1FDDB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B661D7-E83D-CABE-E308-5C66D2DCC8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117787-4598-E12A-A733-12CDC2C0A3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DB09A0-8F62-4C67-6772-FA274E88D4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E27248-86F2-72FC-4C35-7A1FD2E1D6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22473B7-4080-3A47-1CAE-F6F3EF3AF05D}"/>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8" name="Footer Placeholder 7">
            <a:extLst>
              <a:ext uri="{FF2B5EF4-FFF2-40B4-BE49-F238E27FC236}">
                <a16:creationId xmlns:a16="http://schemas.microsoft.com/office/drawing/2014/main" id="{13E83CB1-7838-1729-136C-B5FF885396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EAFBE0-E13B-2448-2AC5-958BC82E9C02}"/>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907493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6FE5D-071F-8164-67C4-F26D20F8A7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2EC9CD-6135-A5FC-7CB2-FFFCE79A15B4}"/>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4" name="Footer Placeholder 3">
            <a:extLst>
              <a:ext uri="{FF2B5EF4-FFF2-40B4-BE49-F238E27FC236}">
                <a16:creationId xmlns:a16="http://schemas.microsoft.com/office/drawing/2014/main" id="{DB6CB862-4377-B3B8-3D8A-66B2CB9FAF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1C965-DC7E-365C-C6EE-EB50CF5CC78D}"/>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330291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3AFE7D-7FF3-5350-D9E3-434679C191B0}"/>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3" name="Footer Placeholder 2">
            <a:extLst>
              <a:ext uri="{FF2B5EF4-FFF2-40B4-BE49-F238E27FC236}">
                <a16:creationId xmlns:a16="http://schemas.microsoft.com/office/drawing/2014/main" id="{ED932100-C62E-77E7-6F1B-F1EFEEE380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6D742-8B39-BA8B-C630-7332B4A2397E}"/>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56723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11AFA-8CCE-D80E-0D7A-9CC5E9F82D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78BC24-0186-D125-53EC-A44F89259B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F3DE7B-269F-9240-94F9-0F12C67977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09B94C-A17F-F54C-C0DD-0342ECAD1977}"/>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6" name="Footer Placeholder 5">
            <a:extLst>
              <a:ext uri="{FF2B5EF4-FFF2-40B4-BE49-F238E27FC236}">
                <a16:creationId xmlns:a16="http://schemas.microsoft.com/office/drawing/2014/main" id="{CF2ABEB4-1D9C-6704-A4C2-109D62B83C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2DDA2-EA28-B37D-13B4-19AFAC087850}"/>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02459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31B24-A9EF-BCEB-2E23-FC61CFFCB1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260E19-4003-1385-CB3C-EC05EB54FC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CCF1D3-CDF6-65AC-1EAD-621F6619B9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56EAB7-5527-3FB5-02AB-532321DE6530}"/>
              </a:ext>
            </a:extLst>
          </p:cNvPr>
          <p:cNvSpPr>
            <a:spLocks noGrp="1"/>
          </p:cNvSpPr>
          <p:nvPr>
            <p:ph type="dt" sz="half" idx="10"/>
          </p:nvPr>
        </p:nvSpPr>
        <p:spPr/>
        <p:txBody>
          <a:bodyPr/>
          <a:lstStyle/>
          <a:p>
            <a:fld id="{3DEDDBCB-9F24-4B2D-A934-1E5425C01045}" type="datetimeFigureOut">
              <a:rPr lang="en-US" smtClean="0"/>
              <a:t>7/31/2025</a:t>
            </a:fld>
            <a:endParaRPr lang="en-US"/>
          </a:p>
        </p:txBody>
      </p:sp>
      <p:sp>
        <p:nvSpPr>
          <p:cNvPr id="6" name="Footer Placeholder 5">
            <a:extLst>
              <a:ext uri="{FF2B5EF4-FFF2-40B4-BE49-F238E27FC236}">
                <a16:creationId xmlns:a16="http://schemas.microsoft.com/office/drawing/2014/main" id="{32F60A53-4251-7855-1B7C-B68AA2C2F7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7565DF-9F49-35FC-AD4B-BC5DAC05CE29}"/>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350191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515EB9-45D8-1438-44EB-7A4A3A6E43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2A5DB2-6C32-D5F1-D98D-937BB6B244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BEC24-C926-DD74-A1E5-CDD247493E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DEDDBCB-9F24-4B2D-A934-1E5425C01045}" type="datetimeFigureOut">
              <a:rPr lang="en-US" smtClean="0"/>
              <a:t>7/31/2025</a:t>
            </a:fld>
            <a:endParaRPr lang="en-US"/>
          </a:p>
        </p:txBody>
      </p:sp>
      <p:sp>
        <p:nvSpPr>
          <p:cNvPr id="5" name="Footer Placeholder 4">
            <a:extLst>
              <a:ext uri="{FF2B5EF4-FFF2-40B4-BE49-F238E27FC236}">
                <a16:creationId xmlns:a16="http://schemas.microsoft.com/office/drawing/2014/main" id="{3DBBF74D-11A5-E443-1930-BE51ACEF0D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4AA4EC6-E3E5-0DCB-2AC5-630590A13C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DC0C6A9-6A98-47B1-B04A-8BC214C2952E}" type="slidenum">
              <a:rPr lang="en-US" smtClean="0"/>
              <a:t>‹#›</a:t>
            </a:fld>
            <a:endParaRPr lang="en-US"/>
          </a:p>
        </p:txBody>
      </p:sp>
    </p:spTree>
    <p:extLst>
      <p:ext uri="{BB962C8B-B14F-4D97-AF65-F5344CB8AC3E}">
        <p14:creationId xmlns:p14="http://schemas.microsoft.com/office/powerpoint/2010/main" val="1347311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3 </a:t>
            </a:r>
            <a:r>
              <a:rPr lang="en-US"/>
              <a:t>– Count &amp; Say the Number</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863186465"/>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557943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397453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902223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3245193"/>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9215423"/>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156378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1884971"/>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5111339"/>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571477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505593881"/>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637007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29800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9901877"/>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01459189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7301021"/>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4839456"/>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8407922"/>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547015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411191"/>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8648844"/>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475549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515552706"/>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ags/tag5.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86</Words>
  <Application>Microsoft Office PowerPoint</Application>
  <PresentationFormat>Widescreen</PresentationFormat>
  <Paragraphs>32</Paragraphs>
  <Slides>32</Slides>
  <Notes>0</Notes>
  <HiddenSlides>0</HiddenSlides>
  <MMClips>31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Aptos Display</vt:lpstr>
      <vt:lpstr>Arial</vt:lpstr>
      <vt:lpstr>Times New Roman</vt:lpstr>
      <vt:lpstr>Office Theme</vt:lpstr>
      <vt:lpstr>Dot Number  Lesson 3 – Count &amp; Say the Number</vt:lpstr>
      <vt:lpstr>PowerPoint Presentation</vt:lpstr>
      <vt:lpstr>5</vt:lpstr>
      <vt:lpstr>0</vt:lpstr>
      <vt:lpstr>3</vt:lpstr>
      <vt:lpstr>1</vt:lpstr>
      <vt:lpstr>2</vt:lpstr>
      <vt:lpstr>4</vt:lpstr>
      <vt:lpstr>6</vt:lpstr>
      <vt:lpstr>1</vt:lpstr>
      <vt:lpstr>3</vt:lpstr>
      <vt:lpstr>5</vt:lpstr>
      <vt:lpstr>4</vt:lpstr>
      <vt:lpstr>6</vt:lpstr>
      <vt:lpstr>2</vt:lpstr>
      <vt:lpstr>5</vt:lpstr>
      <vt:lpstr>0</vt:lpstr>
      <vt:lpstr>2</vt:lpstr>
      <vt:lpstr>6</vt:lpstr>
      <vt:lpstr>1</vt:lpstr>
      <vt:lpstr>5</vt:lpstr>
      <vt:lpstr>3</vt:lpstr>
      <vt:lpstr>4</vt:lpstr>
      <vt:lpstr>1</vt:lpstr>
      <vt:lpstr>3</vt:lpstr>
      <vt:lpstr>6</vt:lpstr>
      <vt:lpstr>4</vt:lpstr>
      <vt:lpstr>5</vt:lpstr>
      <vt:lpstr>2</vt:lpstr>
      <vt:lpstr>6</vt:lpstr>
      <vt:lpstr>3</vt:lpstr>
      <vt:lpstr>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2025-07-31T06:50:31Z</dcterms:created>
  <dcterms:modified xsi:type="dcterms:W3CDTF">2025-07-31T06:58:27Z</dcterms:modified>
</cp:coreProperties>
</file>