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 id="260" r:id="rId5"/>
    <p:sldId id="264" r:id="rId6"/>
    <p:sldId id="265" r:id="rId7"/>
    <p:sldId id="256" r:id="rId8"/>
    <p:sldId id="261" r:id="rId9"/>
    <p:sldId id="259"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628967-45F6-426A-A530-A31969979D38}" v="30" dt="2025-07-31T07:06:34.3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53" d="100"/>
          <a:sy n="53" d="100"/>
        </p:scale>
        <p:origin x="108"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1628967-45F6-426A-A530-A31969979D38}"/>
    <pc:docChg chg="addSld modSld">
      <pc:chgData name="Poncy, Brian" userId="002c98f0-3707-44e7-b27e-58ac2885d61f" providerId="ADAL" clId="{11628967-45F6-426A-A530-A31969979D38}" dt="2025-07-31T07:06:34.393" v="29"/>
      <pc:docMkLst>
        <pc:docMk/>
      </pc:docMkLst>
      <pc:sldChg chg="add">
        <pc:chgData name="Poncy, Brian" userId="002c98f0-3707-44e7-b27e-58ac2885d61f" providerId="ADAL" clId="{11628967-45F6-426A-A530-A31969979D38}" dt="2025-07-31T07:04:07.904" v="4"/>
        <pc:sldMkLst>
          <pc:docMk/>
          <pc:sldMk cId="2301479455" sldId="256"/>
        </pc:sldMkLst>
      </pc:sldChg>
      <pc:sldChg chg="add">
        <pc:chgData name="Poncy, Brian" userId="002c98f0-3707-44e7-b27e-58ac2885d61f" providerId="ADAL" clId="{11628967-45F6-426A-A530-A31969979D38}" dt="2025-07-31T07:04:17.822" v="6"/>
        <pc:sldMkLst>
          <pc:docMk/>
          <pc:sldMk cId="1289459656" sldId="259"/>
        </pc:sldMkLst>
      </pc:sldChg>
      <pc:sldChg chg="add">
        <pc:chgData name="Poncy, Brian" userId="002c98f0-3707-44e7-b27e-58ac2885d61f" providerId="ADAL" clId="{11628967-45F6-426A-A530-A31969979D38}" dt="2025-07-31T07:03:58.910" v="1"/>
        <pc:sldMkLst>
          <pc:docMk/>
          <pc:sldMk cId="2784365577" sldId="260"/>
        </pc:sldMkLst>
      </pc:sldChg>
      <pc:sldChg chg="add">
        <pc:chgData name="Poncy, Brian" userId="002c98f0-3707-44e7-b27e-58ac2885d61f" providerId="ADAL" clId="{11628967-45F6-426A-A530-A31969979D38}" dt="2025-07-31T07:04:10.319" v="5"/>
        <pc:sldMkLst>
          <pc:docMk/>
          <pc:sldMk cId="2456124101" sldId="261"/>
        </pc:sldMkLst>
      </pc:sldChg>
      <pc:sldChg chg="add">
        <pc:chgData name="Poncy, Brian" userId="002c98f0-3707-44e7-b27e-58ac2885d61f" providerId="ADAL" clId="{11628967-45F6-426A-A530-A31969979D38}" dt="2025-07-31T07:03:53.520" v="0"/>
        <pc:sldMkLst>
          <pc:docMk/>
          <pc:sldMk cId="2741059312" sldId="263"/>
        </pc:sldMkLst>
      </pc:sldChg>
      <pc:sldChg chg="add">
        <pc:chgData name="Poncy, Brian" userId="002c98f0-3707-44e7-b27e-58ac2885d61f" providerId="ADAL" clId="{11628967-45F6-426A-A530-A31969979D38}" dt="2025-07-31T07:04:01.392" v="2"/>
        <pc:sldMkLst>
          <pc:docMk/>
          <pc:sldMk cId="2229690982" sldId="264"/>
        </pc:sldMkLst>
      </pc:sldChg>
      <pc:sldChg chg="add">
        <pc:chgData name="Poncy, Brian" userId="002c98f0-3707-44e7-b27e-58ac2885d61f" providerId="ADAL" clId="{11628967-45F6-426A-A530-A31969979D38}" dt="2025-07-31T07:04:05.529" v="3"/>
        <pc:sldMkLst>
          <pc:docMk/>
          <pc:sldMk cId="1581077984" sldId="265"/>
        </pc:sldMkLst>
      </pc:sldChg>
      <pc:sldChg chg="add">
        <pc:chgData name="Poncy, Brian" userId="002c98f0-3707-44e7-b27e-58ac2885d61f" providerId="ADAL" clId="{11628967-45F6-426A-A530-A31969979D38}" dt="2025-07-31T07:04:22.031" v="7"/>
        <pc:sldMkLst>
          <pc:docMk/>
          <pc:sldMk cId="2156660022" sldId="266"/>
        </pc:sldMkLst>
      </pc:sldChg>
      <pc:sldChg chg="add">
        <pc:chgData name="Poncy, Brian" userId="002c98f0-3707-44e7-b27e-58ac2885d61f" providerId="ADAL" clId="{11628967-45F6-426A-A530-A31969979D38}" dt="2025-07-31T07:04:24.992" v="8"/>
        <pc:sldMkLst>
          <pc:docMk/>
          <pc:sldMk cId="1749472823" sldId="267"/>
        </pc:sldMkLst>
      </pc:sldChg>
      <pc:sldChg chg="add">
        <pc:chgData name="Poncy, Brian" userId="002c98f0-3707-44e7-b27e-58ac2885d61f" providerId="ADAL" clId="{11628967-45F6-426A-A530-A31969979D38}" dt="2025-07-31T07:04:34.127" v="9"/>
        <pc:sldMkLst>
          <pc:docMk/>
          <pc:sldMk cId="940868513" sldId="268"/>
        </pc:sldMkLst>
      </pc:sldChg>
      <pc:sldChg chg="add">
        <pc:chgData name="Poncy, Brian" userId="002c98f0-3707-44e7-b27e-58ac2885d61f" providerId="ADAL" clId="{11628967-45F6-426A-A530-A31969979D38}" dt="2025-07-31T07:04:38.423" v="10"/>
        <pc:sldMkLst>
          <pc:docMk/>
          <pc:sldMk cId="275324124" sldId="269"/>
        </pc:sldMkLst>
      </pc:sldChg>
      <pc:sldChg chg="add">
        <pc:chgData name="Poncy, Brian" userId="002c98f0-3707-44e7-b27e-58ac2885d61f" providerId="ADAL" clId="{11628967-45F6-426A-A530-A31969979D38}" dt="2025-07-31T07:04:41.343" v="11"/>
        <pc:sldMkLst>
          <pc:docMk/>
          <pc:sldMk cId="2723352161" sldId="270"/>
        </pc:sldMkLst>
      </pc:sldChg>
      <pc:sldChg chg="add">
        <pc:chgData name="Poncy, Brian" userId="002c98f0-3707-44e7-b27e-58ac2885d61f" providerId="ADAL" clId="{11628967-45F6-426A-A530-A31969979D38}" dt="2025-07-31T07:04:45.520" v="12"/>
        <pc:sldMkLst>
          <pc:docMk/>
          <pc:sldMk cId="2198988104" sldId="271"/>
        </pc:sldMkLst>
      </pc:sldChg>
      <pc:sldChg chg="add">
        <pc:chgData name="Poncy, Brian" userId="002c98f0-3707-44e7-b27e-58ac2885d61f" providerId="ADAL" clId="{11628967-45F6-426A-A530-A31969979D38}" dt="2025-07-31T07:04:48.408" v="13"/>
        <pc:sldMkLst>
          <pc:docMk/>
          <pc:sldMk cId="2422572979" sldId="272"/>
        </pc:sldMkLst>
      </pc:sldChg>
      <pc:sldChg chg="add">
        <pc:chgData name="Poncy, Brian" userId="002c98f0-3707-44e7-b27e-58ac2885d61f" providerId="ADAL" clId="{11628967-45F6-426A-A530-A31969979D38}" dt="2025-07-31T07:05:04.506" v="14"/>
        <pc:sldMkLst>
          <pc:docMk/>
          <pc:sldMk cId="1184224077" sldId="273"/>
        </pc:sldMkLst>
      </pc:sldChg>
      <pc:sldChg chg="add">
        <pc:chgData name="Poncy, Brian" userId="002c98f0-3707-44e7-b27e-58ac2885d61f" providerId="ADAL" clId="{11628967-45F6-426A-A530-A31969979D38}" dt="2025-07-31T07:05:09.905" v="15"/>
        <pc:sldMkLst>
          <pc:docMk/>
          <pc:sldMk cId="3463975429" sldId="274"/>
        </pc:sldMkLst>
      </pc:sldChg>
      <pc:sldChg chg="add">
        <pc:chgData name="Poncy, Brian" userId="002c98f0-3707-44e7-b27e-58ac2885d61f" providerId="ADAL" clId="{11628967-45F6-426A-A530-A31969979D38}" dt="2025-07-31T07:05:12.508" v="16"/>
        <pc:sldMkLst>
          <pc:docMk/>
          <pc:sldMk cId="2937460090" sldId="275"/>
        </pc:sldMkLst>
      </pc:sldChg>
      <pc:sldChg chg="add">
        <pc:chgData name="Poncy, Brian" userId="002c98f0-3707-44e7-b27e-58ac2885d61f" providerId="ADAL" clId="{11628967-45F6-426A-A530-A31969979D38}" dt="2025-07-31T07:05:20.928" v="17"/>
        <pc:sldMkLst>
          <pc:docMk/>
          <pc:sldMk cId="3749760235" sldId="276"/>
        </pc:sldMkLst>
      </pc:sldChg>
      <pc:sldChg chg="add">
        <pc:chgData name="Poncy, Brian" userId="002c98f0-3707-44e7-b27e-58ac2885d61f" providerId="ADAL" clId="{11628967-45F6-426A-A530-A31969979D38}" dt="2025-07-31T07:05:27.599" v="18"/>
        <pc:sldMkLst>
          <pc:docMk/>
          <pc:sldMk cId="1259186251" sldId="277"/>
        </pc:sldMkLst>
      </pc:sldChg>
      <pc:sldChg chg="add">
        <pc:chgData name="Poncy, Brian" userId="002c98f0-3707-44e7-b27e-58ac2885d61f" providerId="ADAL" clId="{11628967-45F6-426A-A530-A31969979D38}" dt="2025-07-31T07:05:33.407" v="19"/>
        <pc:sldMkLst>
          <pc:docMk/>
          <pc:sldMk cId="1603035285" sldId="278"/>
        </pc:sldMkLst>
      </pc:sldChg>
      <pc:sldChg chg="add">
        <pc:chgData name="Poncy, Brian" userId="002c98f0-3707-44e7-b27e-58ac2885d61f" providerId="ADAL" clId="{11628967-45F6-426A-A530-A31969979D38}" dt="2025-07-31T07:05:37.354" v="20"/>
        <pc:sldMkLst>
          <pc:docMk/>
          <pc:sldMk cId="3584208172" sldId="279"/>
        </pc:sldMkLst>
      </pc:sldChg>
      <pc:sldChg chg="add">
        <pc:chgData name="Poncy, Brian" userId="002c98f0-3707-44e7-b27e-58ac2885d61f" providerId="ADAL" clId="{11628967-45F6-426A-A530-A31969979D38}" dt="2025-07-31T07:05:43.105" v="21"/>
        <pc:sldMkLst>
          <pc:docMk/>
          <pc:sldMk cId="3882135617" sldId="280"/>
        </pc:sldMkLst>
      </pc:sldChg>
      <pc:sldChg chg="add">
        <pc:chgData name="Poncy, Brian" userId="002c98f0-3707-44e7-b27e-58ac2885d61f" providerId="ADAL" clId="{11628967-45F6-426A-A530-A31969979D38}" dt="2025-07-31T07:05:50.794" v="22"/>
        <pc:sldMkLst>
          <pc:docMk/>
          <pc:sldMk cId="4011489176" sldId="281"/>
        </pc:sldMkLst>
      </pc:sldChg>
      <pc:sldChg chg="add">
        <pc:chgData name="Poncy, Brian" userId="002c98f0-3707-44e7-b27e-58ac2885d61f" providerId="ADAL" clId="{11628967-45F6-426A-A530-A31969979D38}" dt="2025-07-31T07:05:53.216" v="23"/>
        <pc:sldMkLst>
          <pc:docMk/>
          <pc:sldMk cId="171500283" sldId="282"/>
        </pc:sldMkLst>
      </pc:sldChg>
      <pc:sldChg chg="add">
        <pc:chgData name="Poncy, Brian" userId="002c98f0-3707-44e7-b27e-58ac2885d61f" providerId="ADAL" clId="{11628967-45F6-426A-A530-A31969979D38}" dt="2025-07-31T07:05:56.731" v="24"/>
        <pc:sldMkLst>
          <pc:docMk/>
          <pc:sldMk cId="4266709607" sldId="283"/>
        </pc:sldMkLst>
      </pc:sldChg>
      <pc:sldChg chg="add">
        <pc:chgData name="Poncy, Brian" userId="002c98f0-3707-44e7-b27e-58ac2885d61f" providerId="ADAL" clId="{11628967-45F6-426A-A530-A31969979D38}" dt="2025-07-31T07:06:02.480" v="25"/>
        <pc:sldMkLst>
          <pc:docMk/>
          <pc:sldMk cId="3638896355" sldId="284"/>
        </pc:sldMkLst>
      </pc:sldChg>
      <pc:sldChg chg="add">
        <pc:chgData name="Poncy, Brian" userId="002c98f0-3707-44e7-b27e-58ac2885d61f" providerId="ADAL" clId="{11628967-45F6-426A-A530-A31969979D38}" dt="2025-07-31T07:06:08.192" v="26"/>
        <pc:sldMkLst>
          <pc:docMk/>
          <pc:sldMk cId="2891174741" sldId="285"/>
        </pc:sldMkLst>
      </pc:sldChg>
      <pc:sldChg chg="add">
        <pc:chgData name="Poncy, Brian" userId="002c98f0-3707-44e7-b27e-58ac2885d61f" providerId="ADAL" clId="{11628967-45F6-426A-A530-A31969979D38}" dt="2025-07-31T07:06:16.005" v="27"/>
        <pc:sldMkLst>
          <pc:docMk/>
          <pc:sldMk cId="3436840395" sldId="286"/>
        </pc:sldMkLst>
      </pc:sldChg>
      <pc:sldChg chg="add">
        <pc:chgData name="Poncy, Brian" userId="002c98f0-3707-44e7-b27e-58ac2885d61f" providerId="ADAL" clId="{11628967-45F6-426A-A530-A31969979D38}" dt="2025-07-31T07:06:22.824" v="28"/>
        <pc:sldMkLst>
          <pc:docMk/>
          <pc:sldMk cId="1396090377" sldId="287"/>
        </pc:sldMkLst>
      </pc:sldChg>
      <pc:sldChg chg="add">
        <pc:chgData name="Poncy, Brian" userId="002c98f0-3707-44e7-b27e-58ac2885d61f" providerId="ADAL" clId="{11628967-45F6-426A-A530-A31969979D38}" dt="2025-07-31T07:06:34.393" v="29"/>
        <pc:sldMkLst>
          <pc:docMk/>
          <pc:sldMk cId="849400034" sldId="28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E0471-79C0-D92B-FEF4-81C54A1A9A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41A222-52CE-BD2D-842F-82E19A536B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24E34A-6378-F085-ABDD-69FA76BD43D5}"/>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5" name="Footer Placeholder 4">
            <a:extLst>
              <a:ext uri="{FF2B5EF4-FFF2-40B4-BE49-F238E27FC236}">
                <a16:creationId xmlns:a16="http://schemas.microsoft.com/office/drawing/2014/main" id="{910C8EC5-E1A2-CD60-EF8C-9E096A0017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B9C557-8986-7BBB-AA7D-3F85292EFE58}"/>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841490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3A8EB-BDC9-93B0-D6CA-25A225FBB0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02D9DC0-0AB3-4AAE-F8BC-AEC8D6B97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DF4D55-3972-6C80-FE04-AA67C44CA1D6}"/>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5" name="Footer Placeholder 4">
            <a:extLst>
              <a:ext uri="{FF2B5EF4-FFF2-40B4-BE49-F238E27FC236}">
                <a16:creationId xmlns:a16="http://schemas.microsoft.com/office/drawing/2014/main" id="{D860ECCB-C0F4-D375-125D-16E4E3C34A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74522-B689-F532-FA81-7735E134378F}"/>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944811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B721B0-62F2-F005-8431-0F15D483E5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64DDEF-36D7-384F-9ACF-FF5B94D3B8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F100C5-AA74-8012-8AF9-7787523610D4}"/>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5" name="Footer Placeholder 4">
            <a:extLst>
              <a:ext uri="{FF2B5EF4-FFF2-40B4-BE49-F238E27FC236}">
                <a16:creationId xmlns:a16="http://schemas.microsoft.com/office/drawing/2014/main" id="{C940639C-6B4E-47F3-8434-9048CC7A18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5B8383-8418-0CB1-BAF1-33498D0AB9AF}"/>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615302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96A43-B269-2E55-F14D-A264707FCD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BAB019-5562-C2AF-CDDB-7412DE6E8F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E1F91-1DB9-D5BE-BCA1-9816077BFEF0}"/>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5" name="Footer Placeholder 4">
            <a:extLst>
              <a:ext uri="{FF2B5EF4-FFF2-40B4-BE49-F238E27FC236}">
                <a16:creationId xmlns:a16="http://schemas.microsoft.com/office/drawing/2014/main" id="{1E5D7AE7-8331-FA7E-3378-2E464C025F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117ABF-9EE0-AA7B-AAFD-662198E38104}"/>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591049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3DB11-420C-EB1F-9921-B968A73013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5138EE-9CA7-EC8C-8075-E882604FDAC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AE014A-607A-B261-5469-E745B5DD6C88}"/>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5" name="Footer Placeholder 4">
            <a:extLst>
              <a:ext uri="{FF2B5EF4-FFF2-40B4-BE49-F238E27FC236}">
                <a16:creationId xmlns:a16="http://schemas.microsoft.com/office/drawing/2014/main" id="{D72969B7-AB78-6CE2-0018-8F2439C25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A06228-370F-B1B1-892E-7090C4DD0666}"/>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1265639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401A1-0DF1-E988-FB84-8019CC943F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A39F8D-E55A-4317-1E85-7CD27E0CBB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61592D-0D4E-4D9B-691C-F50F2E6A2E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2FD82D7-527B-7D83-3E8B-0140E774A7AC}"/>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6" name="Footer Placeholder 5">
            <a:extLst>
              <a:ext uri="{FF2B5EF4-FFF2-40B4-BE49-F238E27FC236}">
                <a16:creationId xmlns:a16="http://schemas.microsoft.com/office/drawing/2014/main" id="{96513026-C99C-0D5C-1996-496BBA78E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25A8A7-9615-A696-871F-12BA56F8E64D}"/>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825380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65C1A-1015-30F0-B938-44748217D0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8AE883-B3EF-8D46-3BBE-A2993F66CF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09C60C-6383-C6F1-1E32-A2F320CCF0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630900-F3BB-477F-68AF-B4F97CA6A4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5FB3F5-D92B-F9A1-5768-99B0B05F9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7D0063-27A4-D973-6FE4-22863E83EBDD}"/>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8" name="Footer Placeholder 7">
            <a:extLst>
              <a:ext uri="{FF2B5EF4-FFF2-40B4-BE49-F238E27FC236}">
                <a16:creationId xmlns:a16="http://schemas.microsoft.com/office/drawing/2014/main" id="{8AB84E9A-F2D5-9860-AAD6-E18A4581559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54AE218-278C-843B-41D3-EB1FC3EC3FBE}"/>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781605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382B8-A14E-0083-373A-10240BDC0B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2E28F78-3243-1358-AC57-B150418C336E}"/>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4" name="Footer Placeholder 3">
            <a:extLst>
              <a:ext uri="{FF2B5EF4-FFF2-40B4-BE49-F238E27FC236}">
                <a16:creationId xmlns:a16="http://schemas.microsoft.com/office/drawing/2014/main" id="{7898CD70-8D8C-6B74-3A59-8D335C8AC55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9C9515-2A2C-4EF9-BF9E-CB8003ACB41B}"/>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2831970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A641C6-9E9D-037D-25D7-8B7FC55183C5}"/>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3" name="Footer Placeholder 2">
            <a:extLst>
              <a:ext uri="{FF2B5EF4-FFF2-40B4-BE49-F238E27FC236}">
                <a16:creationId xmlns:a16="http://schemas.microsoft.com/office/drawing/2014/main" id="{815F5751-4EF2-0215-E327-E12585E13FA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5800DF-93DB-F37B-5E3B-605074F753F2}"/>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168675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80642-2208-D76B-A7A9-10B5CD51F4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C2D3316-777A-807E-FE4D-40A496928F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71E82DA-9246-E321-2F6C-CFC29F37FF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6651AD-6CD9-42C8-A188-7110EE191880}"/>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6" name="Footer Placeholder 5">
            <a:extLst>
              <a:ext uri="{FF2B5EF4-FFF2-40B4-BE49-F238E27FC236}">
                <a16:creationId xmlns:a16="http://schemas.microsoft.com/office/drawing/2014/main" id="{748F3713-90BC-6AB2-7F49-97BDB8C9C7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34903C-ED9B-1A07-797B-E22BC942CC42}"/>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3680893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7E531-E705-457D-F064-48F9377F22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16D028-08D2-D38A-823B-78E12534CD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083DAA-7504-BB0B-4488-184357BE24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CC4214-CD3C-7CCB-44CE-59E016CEF4C7}"/>
              </a:ext>
            </a:extLst>
          </p:cNvPr>
          <p:cNvSpPr>
            <a:spLocks noGrp="1"/>
          </p:cNvSpPr>
          <p:nvPr>
            <p:ph type="dt" sz="half" idx="10"/>
          </p:nvPr>
        </p:nvSpPr>
        <p:spPr/>
        <p:txBody>
          <a:bodyPr/>
          <a:lstStyle/>
          <a:p>
            <a:fld id="{D1BB715D-9770-4E78-AD27-AE228605FD18}" type="datetimeFigureOut">
              <a:rPr lang="en-US" smtClean="0"/>
              <a:t>7/31/2025</a:t>
            </a:fld>
            <a:endParaRPr lang="en-US"/>
          </a:p>
        </p:txBody>
      </p:sp>
      <p:sp>
        <p:nvSpPr>
          <p:cNvPr id="6" name="Footer Placeholder 5">
            <a:extLst>
              <a:ext uri="{FF2B5EF4-FFF2-40B4-BE49-F238E27FC236}">
                <a16:creationId xmlns:a16="http://schemas.microsoft.com/office/drawing/2014/main" id="{42CE30CB-D347-A805-AF04-369FA2C9B9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4B5CD8-B88A-626C-F040-992B3ED1C97A}"/>
              </a:ext>
            </a:extLst>
          </p:cNvPr>
          <p:cNvSpPr>
            <a:spLocks noGrp="1"/>
          </p:cNvSpPr>
          <p:nvPr>
            <p:ph type="sldNum" sz="quarter" idx="12"/>
          </p:nvPr>
        </p:nvSpPr>
        <p:spPr/>
        <p:txBody>
          <a:bodyPr/>
          <a:lstStyle/>
          <a:p>
            <a:fld id="{04290EB8-9AF4-4634-8D65-B38201A2BF6D}" type="slidenum">
              <a:rPr lang="en-US" smtClean="0"/>
              <a:t>‹#›</a:t>
            </a:fld>
            <a:endParaRPr lang="en-US"/>
          </a:p>
        </p:txBody>
      </p:sp>
    </p:spTree>
    <p:extLst>
      <p:ext uri="{BB962C8B-B14F-4D97-AF65-F5344CB8AC3E}">
        <p14:creationId xmlns:p14="http://schemas.microsoft.com/office/powerpoint/2010/main" val="2176194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C3CAC7-7C87-D503-6085-051895344F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759FBD-4BAE-F026-AB85-55D4948BAA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0DCE4-E841-E4FE-FA7D-52935FAE78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1BB715D-9770-4E78-AD27-AE228605FD18}" type="datetimeFigureOut">
              <a:rPr lang="en-US" smtClean="0"/>
              <a:t>7/31/2025</a:t>
            </a:fld>
            <a:endParaRPr lang="en-US"/>
          </a:p>
        </p:txBody>
      </p:sp>
      <p:sp>
        <p:nvSpPr>
          <p:cNvPr id="5" name="Footer Placeholder 4">
            <a:extLst>
              <a:ext uri="{FF2B5EF4-FFF2-40B4-BE49-F238E27FC236}">
                <a16:creationId xmlns:a16="http://schemas.microsoft.com/office/drawing/2014/main" id="{EB946B37-6D29-7F13-AAA5-B71086899E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112F4B6-D985-1EC3-09B9-18D6E5FC03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4290EB8-9AF4-4634-8D65-B38201A2BF6D}" type="slidenum">
              <a:rPr lang="en-US" smtClean="0"/>
              <a:t>‹#›</a:t>
            </a:fld>
            <a:endParaRPr lang="en-US"/>
          </a:p>
        </p:txBody>
      </p:sp>
    </p:spTree>
    <p:extLst>
      <p:ext uri="{BB962C8B-B14F-4D97-AF65-F5344CB8AC3E}">
        <p14:creationId xmlns:p14="http://schemas.microsoft.com/office/powerpoint/2010/main" val="2966168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5 –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6660022"/>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9472823"/>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940868513"/>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324124"/>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3352161"/>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8988104"/>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22572979"/>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184224077"/>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3975429"/>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7460090"/>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9760235"/>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918625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603035285"/>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4208172"/>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2135617"/>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1489176"/>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500283"/>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66709607"/>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8896355"/>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891174741"/>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6840395"/>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60903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9400034"/>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ags/tag5.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86</Words>
  <Application>Microsoft Office PowerPoint</Application>
  <PresentationFormat>Widescreen</PresentationFormat>
  <Paragraphs>32</Paragraphs>
  <Slides>32</Slides>
  <Notes>0</Notes>
  <HiddenSlides>0</HiddenSlides>
  <MMClips>31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Aptos</vt:lpstr>
      <vt:lpstr>Aptos Display</vt:lpstr>
      <vt:lpstr>Arial</vt:lpstr>
      <vt:lpstr>Times New Roman</vt:lpstr>
      <vt:lpstr>Office Theme</vt:lpstr>
      <vt:lpstr>Dot Number  Lesson 5 – Count &amp; Say the Number</vt:lpstr>
      <vt:lpstr>PowerPoint Presentation</vt:lpstr>
      <vt:lpstr>6</vt:lpstr>
      <vt:lpstr>3</vt:lpstr>
      <vt:lpstr>1</vt:lpstr>
      <vt:lpstr>5</vt:lpstr>
      <vt:lpstr>0</vt:lpstr>
      <vt:lpstr>4</vt:lpstr>
      <vt:lpstr>2</vt:lpstr>
      <vt:lpstr>5</vt:lpstr>
      <vt:lpstr>3</vt:lpstr>
      <vt:lpstr>1</vt:lpstr>
      <vt:lpstr>4</vt:lpstr>
      <vt:lpstr>2</vt:lpstr>
      <vt:lpstr>6</vt:lpstr>
      <vt:lpstr>5</vt:lpstr>
      <vt:lpstr>1</vt:lpstr>
      <vt:lpstr>3</vt:lpstr>
      <vt:lpstr>2</vt:lpstr>
      <vt:lpstr>6</vt:lpstr>
      <vt:lpstr>4</vt:lpstr>
      <vt:lpstr>1</vt:lpstr>
      <vt:lpstr>3</vt:lpstr>
      <vt:lpstr>6</vt:lpstr>
      <vt:lpstr>4</vt:lpstr>
      <vt:lpstr>0</vt:lpstr>
      <vt:lpstr>5</vt:lpstr>
      <vt:lpstr>2</vt:lpstr>
      <vt:lpstr>1</vt:lpstr>
      <vt:lpstr>6</vt:lpstr>
      <vt:lpstr>3</vt:lpstr>
      <vt:lpstr>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2025-07-31T07:02:55Z</dcterms:created>
  <dcterms:modified xsi:type="dcterms:W3CDTF">2025-07-31T07:06:35Z</dcterms:modified>
</cp:coreProperties>
</file>